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11"/>
  </p:notesMasterIdLst>
  <p:handoutMasterIdLst>
    <p:handoutMasterId r:id="rId12"/>
  </p:handoutMasterIdLst>
  <p:sldIdLst>
    <p:sldId id="412" r:id="rId5"/>
    <p:sldId id="257" r:id="rId6"/>
    <p:sldId id="266" r:id="rId7"/>
    <p:sldId id="413" r:id="rId8"/>
    <p:sldId id="414" r:id="rId9"/>
    <p:sldId id="415" r:id="rId10"/>
  </p:sldIdLst>
  <p:sldSz cx="12188825" cy="6858000"/>
  <p:notesSz cx="7099300" cy="10234613"/>
  <p:defaultTex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1pPr>
    <a:lvl2pPr marL="0" marR="0" indent="11427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2pPr>
    <a:lvl3pPr marL="0" marR="0" indent="228554"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3pPr>
    <a:lvl4pPr marL="0" marR="0" indent="342831"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4pPr>
    <a:lvl5pPr marL="0" marR="0" indent="457109"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5pPr>
    <a:lvl6pPr marL="0" marR="0" indent="571386"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6pPr>
    <a:lvl7pPr marL="0" marR="0" indent="685663"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7pPr>
    <a:lvl8pPr marL="0" marR="0" indent="799940"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8pPr>
    <a:lvl9pPr marL="0" marR="0" indent="914217" algn="ctr" defTabSz="412667" rtl="0" fontAlgn="auto" latinLnBrk="0" hangingPunct="0">
      <a:lnSpc>
        <a:spcPct val="100000"/>
      </a:lnSpc>
      <a:spcBef>
        <a:spcPts val="0"/>
      </a:spcBef>
      <a:spcAft>
        <a:spcPts val="0"/>
      </a:spcAft>
      <a:buClrTx/>
      <a:buSzTx/>
      <a:buFontTx/>
      <a:buNone/>
      <a:tabLst/>
      <a:defRPr kumimoji="0" sz="3200" b="0" i="1" u="none" strike="noStrike" cap="none" spc="0" normalizeH="0" baseline="0">
        <a:ln>
          <a:noFill/>
        </a:ln>
        <a:solidFill>
          <a:srgbClr val="75787B"/>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1174">
          <p15:clr>
            <a:srgbClr val="A4A3A4"/>
          </p15:clr>
        </p15:guide>
        <p15:guide id="2" pos="791" userDrawn="1">
          <p15:clr>
            <a:srgbClr val="A4A3A4"/>
          </p15:clr>
        </p15:guide>
        <p15:guide id="3" orient="horz" pos="1536" userDrawn="1">
          <p15:clr>
            <a:srgbClr val="A4A3A4"/>
          </p15:clr>
        </p15:guide>
        <p15:guide id="4" pos="3839" userDrawn="1">
          <p15:clr>
            <a:srgbClr val="A4A3A4"/>
          </p15:clr>
        </p15:guide>
        <p15:guide id="5" pos="5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8A86"/>
    <a:srgbClr val="582C83"/>
    <a:srgbClr val="666666"/>
    <a:srgbClr val="CCCCCC"/>
    <a:srgbClr val="E6E6E6"/>
    <a:srgbClr val="000000"/>
    <a:srgbClr val="333333"/>
    <a:srgbClr val="C7384F"/>
    <a:srgbClr val="009900"/>
    <a:srgbClr val="C8C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B67C8-C5B3-7302-66F0-CD8166EAB721}" v="18" dt="2021-05-25T15:38:09.058"/>
    <p1510:client id="{09CC1153-4B23-77D6-0850-48FCA4D44578}" v="452" dt="2021-05-27T08:55:47.628"/>
    <p1510:client id="{1F85ED80-FD74-7422-9D73-AC970804D197}" v="8" dt="2021-05-25T15:40:08.578"/>
    <p1510:client id="{2F000563-6915-647F-81E6-9E8B2F650CAB}" v="2813" dt="2021-05-26T13:26:34.174"/>
    <p1510:client id="{70CA3F54-2CEC-0167-59CF-5606D8BFDA43}" v="178" dt="2021-05-27T08:28:02.077"/>
    <p1510:client id="{82EA0672-0290-C141-D115-2FBFDB5C117D}" v="2" dt="2022-01-31T19:32:28.982"/>
    <p1510:client id="{A7E34D4D-01A1-658C-E0E7-77DD7CC49C42}" v="4" dt="2021-11-23T14:14:59.285"/>
    <p1510:client id="{ABA88A76-9D4E-5364-1824-202C6988FCF8}" v="173" dt="2021-05-27T11:10:56.860"/>
    <p1510:client id="{E435E7F0-E6A5-2175-D891-BDE8DDFF5AB6}" v="374" dt="2021-05-26T08:28:15.02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94"/>
  </p:normalViewPr>
  <p:slideViewPr>
    <p:cSldViewPr snapToGrid="0">
      <p:cViewPr varScale="1">
        <p:scale>
          <a:sx n="121" d="100"/>
          <a:sy n="121" d="100"/>
        </p:scale>
        <p:origin x="912" y="176"/>
      </p:cViewPr>
      <p:guideLst>
        <p:guide orient="horz" pos="1174"/>
        <p:guide pos="791"/>
        <p:guide orient="horz" pos="1536"/>
        <p:guide pos="3839"/>
        <p:guide pos="57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i="0">
              <a:latin typeface="Arial Regular" charset="0"/>
              <a:ea typeface="Arial Regular" charset="0"/>
              <a:cs typeface="Arial Regular" charset="0"/>
            </a:endParaRPr>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D8C3CDF2-FB84-4F85-89CC-1E944015EEFD}" type="datetimeFigureOut">
              <a:rPr lang="en-GB" i="0" smtClean="0">
                <a:latin typeface="Arial Regular" charset="0"/>
                <a:ea typeface="Arial Regular" charset="0"/>
                <a:cs typeface="Arial Regular" charset="0"/>
              </a:rPr>
              <a:pPr/>
              <a:t>13/06/2023</a:t>
            </a:fld>
            <a:endParaRPr lang="en-GB" i="0">
              <a:latin typeface="Arial Regular" charset="0"/>
              <a:ea typeface="Arial Regular" charset="0"/>
              <a:cs typeface="Arial Regular" charset="0"/>
            </a:endParaRPr>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i="0">
              <a:latin typeface="Arial Regular" charset="0"/>
              <a:ea typeface="Arial Regular" charset="0"/>
              <a:cs typeface="Arial Regular" charset="0"/>
            </a:endParaRPr>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F48EF4C-DA84-4243-AE54-DC754598512C}" type="slidenum">
              <a:rPr lang="en-GB" i="0" smtClean="0">
                <a:latin typeface="Arial Regular" charset="0"/>
                <a:ea typeface="Arial Regular" charset="0"/>
                <a:cs typeface="Arial Regular" charset="0"/>
              </a:rPr>
              <a:pPr/>
              <a:t>‹#›</a:t>
            </a:fld>
            <a:endParaRPr lang="en-GB" i="0">
              <a:latin typeface="Arial Regular" charset="0"/>
              <a:ea typeface="Arial Regular" charset="0"/>
              <a:cs typeface="Arial Regular" charset="0"/>
            </a:endParaRPr>
          </a:p>
        </p:txBody>
      </p:sp>
    </p:spTree>
    <p:extLst>
      <p:ext uri="{BB962C8B-B14F-4D97-AF65-F5344CB8AC3E}">
        <p14:creationId xmlns:p14="http://schemas.microsoft.com/office/powerpoint/2010/main" val="3613204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41288" y="768350"/>
            <a:ext cx="6816725" cy="3836988"/>
          </a:xfrm>
          <a:prstGeom prst="rect">
            <a:avLst/>
          </a:prstGeom>
        </p:spPr>
        <p:txBody>
          <a:bodyPr lIns="99048" tIns="49524" rIns="99048" bIns="49524"/>
          <a:lstStyle/>
          <a:p>
            <a:endParaRPr/>
          </a:p>
        </p:txBody>
      </p:sp>
      <p:sp>
        <p:nvSpPr>
          <p:cNvPr id="117" name="Shape 117"/>
          <p:cNvSpPr>
            <a:spLocks noGrp="1"/>
          </p:cNvSpPr>
          <p:nvPr>
            <p:ph type="body" sz="quarter" idx="1"/>
          </p:nvPr>
        </p:nvSpPr>
        <p:spPr>
          <a:xfrm>
            <a:off x="946574" y="4861441"/>
            <a:ext cx="5206153" cy="4605576"/>
          </a:xfrm>
          <a:prstGeom prst="rect">
            <a:avLst/>
          </a:prstGeom>
        </p:spPr>
        <p:txBody>
          <a:bodyPr lIns="99048" tIns="49524" rIns="99048" bIns="49524"/>
          <a:lstStyle/>
          <a:p>
            <a:endParaRPr/>
          </a:p>
        </p:txBody>
      </p:sp>
    </p:spTree>
    <p:extLst>
      <p:ext uri="{BB962C8B-B14F-4D97-AF65-F5344CB8AC3E}">
        <p14:creationId xmlns:p14="http://schemas.microsoft.com/office/powerpoint/2010/main" val="4275557450"/>
      </p:ext>
    </p:extLst>
  </p:cSld>
  <p:clrMap bg1="lt1" tx1="dk1" bg2="lt2" tx2="dk2" accent1="accent1" accent2="accent2" accent3="accent3" accent4="accent4" accent5="accent5" accent6="accent6" hlink="hlink" folHlink="folHlink"/>
  <p:notesStyle>
    <a:lvl1pPr defTabSz="228554" latinLnBrk="0">
      <a:lnSpc>
        <a:spcPct val="117999"/>
      </a:lnSpc>
      <a:defRPr sz="1100">
        <a:latin typeface="Helvetica Neue"/>
        <a:ea typeface="Helvetica Neue"/>
        <a:cs typeface="Helvetica Neue"/>
        <a:sym typeface="Helvetica Neue"/>
      </a:defRPr>
    </a:lvl1pPr>
    <a:lvl2pPr indent="114277" defTabSz="228554" latinLnBrk="0">
      <a:lnSpc>
        <a:spcPct val="117999"/>
      </a:lnSpc>
      <a:defRPr sz="1100">
        <a:latin typeface="Helvetica Neue"/>
        <a:ea typeface="Helvetica Neue"/>
        <a:cs typeface="Helvetica Neue"/>
        <a:sym typeface="Helvetica Neue"/>
      </a:defRPr>
    </a:lvl2pPr>
    <a:lvl3pPr indent="228554" defTabSz="228554" latinLnBrk="0">
      <a:lnSpc>
        <a:spcPct val="117999"/>
      </a:lnSpc>
      <a:defRPr sz="1100">
        <a:latin typeface="Helvetica Neue"/>
        <a:ea typeface="Helvetica Neue"/>
        <a:cs typeface="Helvetica Neue"/>
        <a:sym typeface="Helvetica Neue"/>
      </a:defRPr>
    </a:lvl3pPr>
    <a:lvl4pPr indent="342831" defTabSz="228554" latinLnBrk="0">
      <a:lnSpc>
        <a:spcPct val="117999"/>
      </a:lnSpc>
      <a:defRPr sz="1100">
        <a:latin typeface="Helvetica Neue"/>
        <a:ea typeface="Helvetica Neue"/>
        <a:cs typeface="Helvetica Neue"/>
        <a:sym typeface="Helvetica Neue"/>
      </a:defRPr>
    </a:lvl4pPr>
    <a:lvl5pPr indent="457109" defTabSz="228554" latinLnBrk="0">
      <a:lnSpc>
        <a:spcPct val="117999"/>
      </a:lnSpc>
      <a:defRPr sz="1100">
        <a:latin typeface="Helvetica Neue"/>
        <a:ea typeface="Helvetica Neue"/>
        <a:cs typeface="Helvetica Neue"/>
        <a:sym typeface="Helvetica Neue"/>
      </a:defRPr>
    </a:lvl5pPr>
    <a:lvl6pPr indent="571386" defTabSz="228554" latinLnBrk="0">
      <a:lnSpc>
        <a:spcPct val="117999"/>
      </a:lnSpc>
      <a:defRPr sz="1100">
        <a:latin typeface="Helvetica Neue"/>
        <a:ea typeface="Helvetica Neue"/>
        <a:cs typeface="Helvetica Neue"/>
        <a:sym typeface="Helvetica Neue"/>
      </a:defRPr>
    </a:lvl6pPr>
    <a:lvl7pPr indent="685663" defTabSz="228554" latinLnBrk="0">
      <a:lnSpc>
        <a:spcPct val="117999"/>
      </a:lnSpc>
      <a:defRPr sz="1100">
        <a:latin typeface="Helvetica Neue"/>
        <a:ea typeface="Helvetica Neue"/>
        <a:cs typeface="Helvetica Neue"/>
        <a:sym typeface="Helvetica Neue"/>
      </a:defRPr>
    </a:lvl7pPr>
    <a:lvl8pPr indent="799940" defTabSz="228554" latinLnBrk="0">
      <a:lnSpc>
        <a:spcPct val="117999"/>
      </a:lnSpc>
      <a:defRPr sz="1100">
        <a:latin typeface="Helvetica Neue"/>
        <a:ea typeface="Helvetica Neue"/>
        <a:cs typeface="Helvetica Neue"/>
        <a:sym typeface="Helvetica Neue"/>
      </a:defRPr>
    </a:lvl8pPr>
    <a:lvl9pPr indent="914217" defTabSz="228554" latinLnBrk="0">
      <a:lnSpc>
        <a:spcPct val="117999"/>
      </a:lnSpc>
      <a:defRPr sz="11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Image title">
    <p:spTree>
      <p:nvGrpSpPr>
        <p:cNvPr id="1" name=""/>
        <p:cNvGrpSpPr/>
        <p:nvPr/>
      </p:nvGrpSpPr>
      <p:grpSpPr>
        <a:xfrm>
          <a:off x="0" y="0"/>
          <a:ext cx="0" cy="0"/>
          <a:chOff x="0" y="0"/>
          <a:chExt cx="0" cy="0"/>
        </a:xfrm>
      </p:grpSpPr>
      <p:pic>
        <p:nvPicPr>
          <p:cNvPr id="7" name="Picture 6" descr="BooksByBianca_BSNSBLDR_08_0508.32930.jpg">
            <a:extLst>
              <a:ext uri="{FF2B5EF4-FFF2-40B4-BE49-F238E27FC236}">
                <a16:creationId xmlns:a16="http://schemas.microsoft.com/office/drawing/2014/main" id="{B3B77A3C-08EA-6F4F-80E9-1EE6E0EAD7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667" y="1231630"/>
            <a:ext cx="12222458" cy="4987723"/>
          </a:xfrm>
          <a:prstGeom prst="rect">
            <a:avLst/>
          </a:prstGeom>
        </p:spPr>
      </p:pic>
      <p:sp>
        <p:nvSpPr>
          <p:cNvPr id="2" name="Rectangle 1">
            <a:extLst>
              <a:ext uri="{FF2B5EF4-FFF2-40B4-BE49-F238E27FC236}">
                <a16:creationId xmlns:a16="http://schemas.microsoft.com/office/drawing/2014/main" id="{E1D20BA6-9D2F-FF43-841E-E3E07148E9F2}"/>
              </a:ext>
            </a:extLst>
          </p:cNvPr>
          <p:cNvSpPr/>
          <p:nvPr userDrawn="1"/>
        </p:nvSpPr>
        <p:spPr>
          <a:xfrm>
            <a:off x="60642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 Placeholder 4">
            <a:extLst>
              <a:ext uri="{FF2B5EF4-FFF2-40B4-BE49-F238E27FC236}">
                <a16:creationId xmlns:a16="http://schemas.microsoft.com/office/drawing/2014/main" id="{AE72BF64-A9DA-3345-9F43-4DA54151F52B}"/>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pic>
        <p:nvPicPr>
          <p:cNvPr id="8" name="Picture 7">
            <a:extLst>
              <a:ext uri="{FF2B5EF4-FFF2-40B4-BE49-F238E27FC236}">
                <a16:creationId xmlns:a16="http://schemas.microsoft.com/office/drawing/2014/main" id="{9A194C16-3014-D949-8656-E1EE3945CF8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
        <p:nvSpPr>
          <p:cNvPr id="4" name="Text Placeholder 3">
            <a:extLst>
              <a:ext uri="{FF2B5EF4-FFF2-40B4-BE49-F238E27FC236}">
                <a16:creationId xmlns:a16="http://schemas.microsoft.com/office/drawing/2014/main" id="{66AA3C2B-4AFD-A544-89AA-8571F9805036}"/>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spTree>
  </p:cSld>
  <p:clrMapOvr>
    <a:masterClrMapping/>
  </p:clrMapOvr>
  <p:extLst>
    <p:ext uri="{DCECCB84-F9BA-43D5-87BE-67443E8EF086}">
      <p15:sldGuideLst xmlns:p15="http://schemas.microsoft.com/office/powerpoint/2012/main">
        <p15:guide id="1" orient="horz" pos="768" userDrawn="1">
          <p15:clr>
            <a:srgbClr val="FBAE40"/>
          </p15:clr>
        </p15:guide>
        <p15:guide id="2" orient="horz" pos="3909" userDrawn="1">
          <p15:clr>
            <a:srgbClr val="FBAE40"/>
          </p15:clr>
        </p15:guide>
        <p15:guide id="3" orient="horz" pos="2226" userDrawn="1">
          <p15:clr>
            <a:srgbClr val="FBAE40"/>
          </p15:clr>
        </p15:guide>
        <p15:guide id="4" orient="horz"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option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DAFA76-38EF-8B4A-81CB-7A6C48E1CBD1}"/>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176" y="1227381"/>
            <a:ext cx="12188825" cy="4984507"/>
          </a:xfrm>
          <a:prstGeom prst="rect">
            <a:avLst/>
          </a:prstGeom>
        </p:spPr>
      </p:pic>
      <p:sp>
        <p:nvSpPr>
          <p:cNvPr id="5" name="Rectangle 4"/>
          <p:cNvSpPr/>
          <p:nvPr userDrawn="1"/>
        </p:nvSpPr>
        <p:spPr>
          <a:xfrm>
            <a:off x="0" y="1227383"/>
            <a:ext cx="12188825" cy="4984506"/>
          </a:xfrm>
          <a:prstGeom prst="rect">
            <a:avLst/>
          </a:prstGeom>
          <a:solidFill>
            <a:srgbClr val="003349">
              <a:alpha val="85000"/>
            </a:srgbClr>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pic>
        <p:nvPicPr>
          <p:cNvPr id="7" name="Picture 6">
            <a:extLst>
              <a:ext uri="{FF2B5EF4-FFF2-40B4-BE49-F238E27FC236}">
                <a16:creationId xmlns:a16="http://schemas.microsoft.com/office/drawing/2014/main" id="{0F73AB2A-05C9-2740-95B9-7A01A0E018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1" name="Date Placeholder 5">
            <a:extLst>
              <a:ext uri="{FF2B5EF4-FFF2-40B4-BE49-F238E27FC236}">
                <a16:creationId xmlns:a16="http://schemas.microsoft.com/office/drawing/2014/main" id="{4EC94A54-0404-E14F-889F-D26693D86F71}"/>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E64A6D7A-245D-ED45-9033-1EDDFE9700F3}" type="datetime1">
              <a:rPr lang="en-US" smtClean="0"/>
              <a:t>6/13/23</a:t>
            </a:fld>
            <a:endParaRPr lang="en-GB"/>
          </a:p>
        </p:txBody>
      </p:sp>
      <p:sp>
        <p:nvSpPr>
          <p:cNvPr id="12" name="Slide Number Placeholder 6">
            <a:extLst>
              <a:ext uri="{FF2B5EF4-FFF2-40B4-BE49-F238E27FC236}">
                <a16:creationId xmlns:a16="http://schemas.microsoft.com/office/drawing/2014/main" id="{FC1EFCC8-B735-464E-838E-7E6B1F1B2103}"/>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13" name="Text Placeholder 3">
            <a:extLst>
              <a:ext uri="{FF2B5EF4-FFF2-40B4-BE49-F238E27FC236}">
                <a16:creationId xmlns:a16="http://schemas.microsoft.com/office/drawing/2014/main" id="{7D703316-E2E6-524E-A50D-FDB2F0A77448}"/>
              </a:ext>
            </a:extLst>
          </p:cNvPr>
          <p:cNvSpPr>
            <a:spLocks noGrp="1"/>
          </p:cNvSpPr>
          <p:nvPr>
            <p:ph type="body" sz="quarter" idx="11" hasCustomPrompt="1"/>
          </p:nvPr>
        </p:nvSpPr>
        <p:spPr>
          <a:xfrm>
            <a:off x="1778557" y="4087491"/>
            <a:ext cx="8631535" cy="928687"/>
          </a:xfrm>
        </p:spPr>
        <p:txBody>
          <a:bodyPr/>
          <a:lstStyle>
            <a:lvl1pPr algn="ctr">
              <a:defRPr sz="1800">
                <a:solidFill>
                  <a:schemeClr val="bg2"/>
                </a:solidFill>
              </a:defRPr>
            </a:lvl1pPr>
            <a:lvl2pPr algn="ctr">
              <a:defRPr sz="1800">
                <a:solidFill>
                  <a:schemeClr val="bg2"/>
                </a:solidFill>
              </a:defRPr>
            </a:lvl2pPr>
            <a:lvl3pPr algn="ctr">
              <a:defRPr sz="1800">
                <a:solidFill>
                  <a:schemeClr val="bg2"/>
                </a:solidFill>
              </a:defRPr>
            </a:lvl3pPr>
            <a:lvl4pPr algn="ctr">
              <a:defRPr sz="1400">
                <a:solidFill>
                  <a:schemeClr val="bg2"/>
                </a:solidFill>
              </a:defRPr>
            </a:lvl4pPr>
            <a:lvl5pPr marL="1928812" indent="0" algn="ctr">
              <a:buNone/>
              <a:defRPr sz="1400">
                <a:solidFill>
                  <a:schemeClr val="bg2"/>
                </a:solidFill>
              </a:defRPr>
            </a:lvl5pPr>
          </a:lstStyle>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Do NOT change the colour of the divider slide.</a:t>
            </a:r>
            <a:endParaRPr lang="en-GB" sz="1800" i="0">
              <a:latin typeface="Arial"/>
              <a:cs typeface="Arial"/>
            </a:endParaRPr>
          </a:p>
        </p:txBody>
      </p:sp>
      <p:sp>
        <p:nvSpPr>
          <p:cNvPr id="14" name="Title 1">
            <a:extLst>
              <a:ext uri="{FF2B5EF4-FFF2-40B4-BE49-F238E27FC236}">
                <a16:creationId xmlns:a16="http://schemas.microsoft.com/office/drawing/2014/main" id="{346D31C0-4030-8F4A-8A50-256C08B4290B}"/>
              </a:ext>
            </a:extLst>
          </p:cNvPr>
          <p:cNvSpPr>
            <a:spLocks noGrp="1"/>
          </p:cNvSpPr>
          <p:nvPr>
            <p:ph type="title" hasCustomPrompt="1"/>
          </p:nvPr>
        </p:nvSpPr>
        <p:spPr>
          <a:xfrm>
            <a:off x="1382485" y="3131807"/>
            <a:ext cx="9436327" cy="715595"/>
          </a:xfrm>
        </p:spPr>
        <p:txBody>
          <a:bodyPr/>
          <a:lstStyle>
            <a:lvl1pPr algn="ctr">
              <a:defRPr sz="4000">
                <a:solidFill>
                  <a:schemeClr val="bg2"/>
                </a:solidFill>
              </a:defRPr>
            </a:lvl1pPr>
          </a:lstStyle>
          <a:p>
            <a:r>
              <a:rPr lang="en-US"/>
              <a:t>Divider slide main heading 40pt bold</a:t>
            </a:r>
            <a:endParaRPr lang="en-GB"/>
          </a:p>
        </p:txBody>
      </p:sp>
    </p:spTree>
    <p:extLst>
      <p:ext uri="{BB962C8B-B14F-4D97-AF65-F5344CB8AC3E}">
        <p14:creationId xmlns:p14="http://schemas.microsoft.com/office/powerpoint/2010/main" val="523902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option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DAFA76-38EF-8B4A-81CB-7A6C48E1CBD1}"/>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0" y="1227383"/>
            <a:ext cx="12201297" cy="4984506"/>
          </a:xfrm>
          <a:prstGeom prst="rect">
            <a:avLst/>
          </a:prstGeom>
        </p:spPr>
      </p:pic>
      <p:sp>
        <p:nvSpPr>
          <p:cNvPr id="5" name="Rectangle 4"/>
          <p:cNvSpPr/>
          <p:nvPr userDrawn="1"/>
        </p:nvSpPr>
        <p:spPr>
          <a:xfrm>
            <a:off x="0" y="1227383"/>
            <a:ext cx="12188825" cy="4984506"/>
          </a:xfrm>
          <a:prstGeom prst="rect">
            <a:avLst/>
          </a:prstGeom>
          <a:solidFill>
            <a:srgbClr val="003349">
              <a:alpha val="85000"/>
            </a:srgbClr>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pic>
        <p:nvPicPr>
          <p:cNvPr id="7" name="Picture 6">
            <a:extLst>
              <a:ext uri="{FF2B5EF4-FFF2-40B4-BE49-F238E27FC236}">
                <a16:creationId xmlns:a16="http://schemas.microsoft.com/office/drawing/2014/main" id="{A4805C71-5CDC-494E-BB74-BC40354C23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1" name="Date Placeholder 5">
            <a:extLst>
              <a:ext uri="{FF2B5EF4-FFF2-40B4-BE49-F238E27FC236}">
                <a16:creationId xmlns:a16="http://schemas.microsoft.com/office/drawing/2014/main" id="{360514B0-1B94-6C4A-8096-28BFCC0F4C7F}"/>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D7DCC3AD-8912-B743-BFA3-A697423C838B}" type="datetime1">
              <a:rPr lang="en-US" smtClean="0"/>
              <a:t>6/13/23</a:t>
            </a:fld>
            <a:endParaRPr lang="en-GB"/>
          </a:p>
        </p:txBody>
      </p:sp>
      <p:sp>
        <p:nvSpPr>
          <p:cNvPr id="12" name="Slide Number Placeholder 6">
            <a:extLst>
              <a:ext uri="{FF2B5EF4-FFF2-40B4-BE49-F238E27FC236}">
                <a16:creationId xmlns:a16="http://schemas.microsoft.com/office/drawing/2014/main" id="{87588C51-2758-A644-BFFE-A9CD5819FEA3}"/>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13" name="Text Placeholder 3">
            <a:extLst>
              <a:ext uri="{FF2B5EF4-FFF2-40B4-BE49-F238E27FC236}">
                <a16:creationId xmlns:a16="http://schemas.microsoft.com/office/drawing/2014/main" id="{E936F4A0-B14A-864B-AD1E-BFEA7D842A28}"/>
              </a:ext>
            </a:extLst>
          </p:cNvPr>
          <p:cNvSpPr>
            <a:spLocks noGrp="1"/>
          </p:cNvSpPr>
          <p:nvPr>
            <p:ph type="body" sz="quarter" idx="11" hasCustomPrompt="1"/>
          </p:nvPr>
        </p:nvSpPr>
        <p:spPr>
          <a:xfrm>
            <a:off x="1778557" y="4087491"/>
            <a:ext cx="8631535" cy="928687"/>
          </a:xfrm>
        </p:spPr>
        <p:txBody>
          <a:bodyPr/>
          <a:lstStyle>
            <a:lvl1pPr algn="ctr">
              <a:defRPr sz="1800">
                <a:solidFill>
                  <a:schemeClr val="bg2"/>
                </a:solidFill>
              </a:defRPr>
            </a:lvl1pPr>
            <a:lvl2pPr algn="ctr">
              <a:defRPr sz="1800">
                <a:solidFill>
                  <a:schemeClr val="bg2"/>
                </a:solidFill>
              </a:defRPr>
            </a:lvl2pPr>
            <a:lvl3pPr algn="ctr">
              <a:defRPr sz="1800">
                <a:solidFill>
                  <a:schemeClr val="bg2"/>
                </a:solidFill>
              </a:defRPr>
            </a:lvl3pPr>
            <a:lvl4pPr algn="ctr">
              <a:defRPr sz="1400">
                <a:solidFill>
                  <a:schemeClr val="bg2"/>
                </a:solidFill>
              </a:defRPr>
            </a:lvl4pPr>
            <a:lvl5pPr marL="1928812" indent="0" algn="ctr">
              <a:buNone/>
              <a:defRPr sz="1400">
                <a:solidFill>
                  <a:schemeClr val="bg2"/>
                </a:solidFill>
              </a:defRPr>
            </a:lvl5pPr>
          </a:lstStyle>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Do NOT change the colour of the divider slide.</a:t>
            </a:r>
            <a:endParaRPr lang="en-GB" sz="1800" i="0">
              <a:latin typeface="Arial"/>
              <a:cs typeface="Arial"/>
            </a:endParaRPr>
          </a:p>
        </p:txBody>
      </p:sp>
      <p:sp>
        <p:nvSpPr>
          <p:cNvPr id="14" name="Title 1">
            <a:extLst>
              <a:ext uri="{FF2B5EF4-FFF2-40B4-BE49-F238E27FC236}">
                <a16:creationId xmlns:a16="http://schemas.microsoft.com/office/drawing/2014/main" id="{60840E8D-BAE5-0B44-84E3-B5677C43E188}"/>
              </a:ext>
            </a:extLst>
          </p:cNvPr>
          <p:cNvSpPr>
            <a:spLocks noGrp="1"/>
          </p:cNvSpPr>
          <p:nvPr>
            <p:ph type="title" hasCustomPrompt="1"/>
          </p:nvPr>
        </p:nvSpPr>
        <p:spPr>
          <a:xfrm>
            <a:off x="1382485" y="3131807"/>
            <a:ext cx="9436327" cy="715595"/>
          </a:xfrm>
        </p:spPr>
        <p:txBody>
          <a:bodyPr/>
          <a:lstStyle>
            <a:lvl1pPr algn="ctr">
              <a:defRPr sz="4000">
                <a:solidFill>
                  <a:schemeClr val="bg2"/>
                </a:solidFill>
              </a:defRPr>
            </a:lvl1pPr>
          </a:lstStyle>
          <a:p>
            <a:r>
              <a:rPr lang="en-US"/>
              <a:t>Divider slide main heading 40pt bold</a:t>
            </a:r>
            <a:endParaRPr lang="en-GB"/>
          </a:p>
        </p:txBody>
      </p:sp>
    </p:spTree>
    <p:extLst>
      <p:ext uri="{BB962C8B-B14F-4D97-AF65-F5344CB8AC3E}">
        <p14:creationId xmlns:p14="http://schemas.microsoft.com/office/powerpoint/2010/main" val="414397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right text (add photo)">
    <p:spTree>
      <p:nvGrpSpPr>
        <p:cNvPr id="1" name=""/>
        <p:cNvGrpSpPr/>
        <p:nvPr/>
      </p:nvGrpSpPr>
      <p:grpSpPr>
        <a:xfrm>
          <a:off x="0" y="0"/>
          <a:ext cx="0" cy="0"/>
          <a:chOff x="0" y="0"/>
          <a:chExt cx="0" cy="0"/>
        </a:xfrm>
      </p:grpSpPr>
      <p:sp>
        <p:nvSpPr>
          <p:cNvPr id="5" name="Rectangle 4"/>
          <p:cNvSpPr/>
          <p:nvPr userDrawn="1"/>
        </p:nvSpPr>
        <p:spPr>
          <a:xfrm>
            <a:off x="0" y="1233488"/>
            <a:ext cx="12188825" cy="4978400"/>
          </a:xfrm>
          <a:prstGeom prst="rect">
            <a:avLst/>
          </a:prstGeom>
          <a:solidFill>
            <a:srgbClr val="003349"/>
          </a:solidFill>
          <a:ln>
            <a:no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6307138" y="1233488"/>
            <a:ext cx="5376862" cy="4978400"/>
          </a:xfrm>
        </p:spPr>
        <p:txBody>
          <a:bodyPr anchor="ctr" anchorCtr="0"/>
          <a:lstStyle>
            <a:lvl1pPr algn="l">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D79DCCBF-471B-0743-A08B-D8B813CBE282}"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7" name="Picture Placeholder 6">
            <a:extLst>
              <a:ext uri="{FF2B5EF4-FFF2-40B4-BE49-F238E27FC236}">
                <a16:creationId xmlns:a16="http://schemas.microsoft.com/office/drawing/2014/main" id="{B50C9542-2ED1-5640-8932-372FE2A9AE29}"/>
              </a:ext>
            </a:extLst>
          </p:cNvPr>
          <p:cNvSpPr>
            <a:spLocks noGrp="1"/>
          </p:cNvSpPr>
          <p:nvPr>
            <p:ph type="pic" sz="quarter" idx="10"/>
          </p:nvPr>
        </p:nvSpPr>
        <p:spPr>
          <a:xfrm>
            <a:off x="0" y="1233488"/>
            <a:ext cx="5884863" cy="4978400"/>
          </a:xfrm>
        </p:spPr>
        <p:txBody>
          <a:bodyPr/>
          <a:lstStyle/>
          <a:p>
            <a:r>
              <a:rPr lang="en-US"/>
              <a:t>Click icon to add picture</a:t>
            </a:r>
          </a:p>
        </p:txBody>
      </p:sp>
    </p:spTree>
    <p:extLst>
      <p:ext uri="{BB962C8B-B14F-4D97-AF65-F5344CB8AC3E}">
        <p14:creationId xmlns:p14="http://schemas.microsoft.com/office/powerpoint/2010/main" val="1017709808"/>
      </p:ext>
    </p:extLst>
  </p:cSld>
  <p:clrMapOvr>
    <a:masterClrMapping/>
  </p:clrMapOvr>
  <p:extLst>
    <p:ext uri="{DCECCB84-F9BA-43D5-87BE-67443E8EF086}">
      <p15:sldGuideLst xmlns:p15="http://schemas.microsoft.com/office/powerpoint/2012/main">
        <p15:guide id="1" orient="horz" pos="22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 right text 1">
    <p:spTree>
      <p:nvGrpSpPr>
        <p:cNvPr id="1" name=""/>
        <p:cNvGrpSpPr/>
        <p:nvPr/>
      </p:nvGrpSpPr>
      <p:grpSpPr>
        <a:xfrm>
          <a:off x="0" y="0"/>
          <a:ext cx="0" cy="0"/>
          <a:chOff x="0" y="0"/>
          <a:chExt cx="0" cy="0"/>
        </a:xfrm>
      </p:grpSpPr>
      <p:sp>
        <p:nvSpPr>
          <p:cNvPr id="5" name="Rectangle 4"/>
          <p:cNvSpPr/>
          <p:nvPr userDrawn="1"/>
        </p:nvSpPr>
        <p:spPr>
          <a:xfrm>
            <a:off x="0" y="1233488"/>
            <a:ext cx="12188825" cy="4978400"/>
          </a:xfrm>
          <a:prstGeom prst="rect">
            <a:avLst/>
          </a:prstGeom>
          <a:solidFill>
            <a:srgbClr val="003349"/>
          </a:solidFill>
          <a:ln>
            <a:no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6307138" y="1233488"/>
            <a:ext cx="5376862" cy="4978400"/>
          </a:xfrm>
        </p:spPr>
        <p:txBody>
          <a:bodyPr anchor="ctr" anchorCtr="0"/>
          <a:lstStyle>
            <a:lvl1pPr algn="l">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5888F94E-78DA-0A44-B001-7EA9DD84ADCF}"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23259"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8" name="Picture Placeholder 4" descr="roba Baumann_2018_X3_34041.jpg">
            <a:extLst>
              <a:ext uri="{FF2B5EF4-FFF2-40B4-BE49-F238E27FC236}">
                <a16:creationId xmlns:a16="http://schemas.microsoft.com/office/drawing/2014/main" id="{18ACE8A5-C58C-8E40-AE33-FB560790F17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227931"/>
            <a:ext cx="5884862" cy="4983957"/>
          </a:xfrm>
          <a:prstGeom prst="rect">
            <a:avLst/>
          </a:prstGeom>
        </p:spPr>
      </p:pic>
    </p:spTree>
    <p:extLst>
      <p:ext uri="{BB962C8B-B14F-4D97-AF65-F5344CB8AC3E}">
        <p14:creationId xmlns:p14="http://schemas.microsoft.com/office/powerpoint/2010/main" val="597928210"/>
      </p:ext>
    </p:extLst>
  </p:cSld>
  <p:clrMapOvr>
    <a:masterClrMapping/>
  </p:clrMapOvr>
  <p:extLst>
    <p:ext uri="{DCECCB84-F9BA-43D5-87BE-67443E8EF086}">
      <p15:sldGuideLst xmlns:p15="http://schemas.microsoft.com/office/powerpoint/2012/main">
        <p15:guide id="1" orient="horz" pos="22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 right text 2">
    <p:spTree>
      <p:nvGrpSpPr>
        <p:cNvPr id="1" name=""/>
        <p:cNvGrpSpPr/>
        <p:nvPr/>
      </p:nvGrpSpPr>
      <p:grpSpPr>
        <a:xfrm>
          <a:off x="0" y="0"/>
          <a:ext cx="0" cy="0"/>
          <a:chOff x="0" y="0"/>
          <a:chExt cx="0" cy="0"/>
        </a:xfrm>
      </p:grpSpPr>
      <p:sp>
        <p:nvSpPr>
          <p:cNvPr id="5" name="Rectangle 4"/>
          <p:cNvSpPr/>
          <p:nvPr userDrawn="1"/>
        </p:nvSpPr>
        <p:spPr>
          <a:xfrm>
            <a:off x="0" y="1233488"/>
            <a:ext cx="12188825" cy="4984506"/>
          </a:xfrm>
          <a:prstGeom prst="rect">
            <a:avLst/>
          </a:prstGeom>
          <a:solidFill>
            <a:srgbClr val="003349"/>
          </a:solidFill>
          <a:ln>
            <a:no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6307138" y="1233488"/>
            <a:ext cx="5376862" cy="4978400"/>
          </a:xfrm>
        </p:spPr>
        <p:txBody>
          <a:bodyPr anchor="ctr" anchorCtr="0"/>
          <a:lstStyle>
            <a:lvl1pPr algn="l">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A076C88C-4645-3A4E-9F9B-2BB39E0427E5}"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9" name="Picture Placeholder 8" descr="Boulart_2017_X3_28546.jpg">
            <a:extLst>
              <a:ext uri="{FF2B5EF4-FFF2-40B4-BE49-F238E27FC236}">
                <a16:creationId xmlns:a16="http://schemas.microsoft.com/office/drawing/2014/main" id="{BBAD9206-8152-564C-A1D5-82A66257D64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233489"/>
            <a:ext cx="5884863" cy="4978400"/>
          </a:xfrm>
          <a:prstGeom prst="rect">
            <a:avLst/>
          </a:prstGeom>
        </p:spPr>
      </p:pic>
    </p:spTree>
    <p:extLst>
      <p:ext uri="{BB962C8B-B14F-4D97-AF65-F5344CB8AC3E}">
        <p14:creationId xmlns:p14="http://schemas.microsoft.com/office/powerpoint/2010/main" val="4271041660"/>
      </p:ext>
    </p:extLst>
  </p:cSld>
  <p:clrMapOvr>
    <a:masterClrMapping/>
  </p:clrMapOvr>
  <p:extLst>
    <p:ext uri="{DCECCB84-F9BA-43D5-87BE-67443E8EF086}">
      <p15:sldGuideLst xmlns:p15="http://schemas.microsoft.com/office/powerpoint/2012/main">
        <p15:guide id="1" orient="horz" pos="22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left text 1">
    <p:spTree>
      <p:nvGrpSpPr>
        <p:cNvPr id="1" name=""/>
        <p:cNvGrpSpPr/>
        <p:nvPr/>
      </p:nvGrpSpPr>
      <p:grpSpPr>
        <a:xfrm>
          <a:off x="0" y="0"/>
          <a:ext cx="0" cy="0"/>
          <a:chOff x="0" y="0"/>
          <a:chExt cx="0" cy="0"/>
        </a:xfrm>
      </p:grpSpPr>
      <p:sp>
        <p:nvSpPr>
          <p:cNvPr id="5" name="Rectangle 4"/>
          <p:cNvSpPr/>
          <p:nvPr userDrawn="1"/>
        </p:nvSpPr>
        <p:spPr>
          <a:xfrm>
            <a:off x="0" y="1233489"/>
            <a:ext cx="12188825" cy="4978400"/>
          </a:xfrm>
          <a:prstGeom prst="rect">
            <a:avLst/>
          </a:prstGeom>
          <a:solidFill>
            <a:srgbClr val="003349"/>
          </a:solidFill>
          <a:ln>
            <a:no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508000" y="1233488"/>
            <a:ext cx="5376863" cy="4978400"/>
          </a:xfrm>
        </p:spPr>
        <p:txBody>
          <a:bodyPr anchor="ctr" anchorCtr="0"/>
          <a:lstStyle>
            <a:lvl1pPr algn="l">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A786D278-08B5-0D49-9610-549416DAA520}"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8" name="Picture Placeholder 6" descr="POSpulse_30774.tif">
            <a:extLst>
              <a:ext uri="{FF2B5EF4-FFF2-40B4-BE49-F238E27FC236}">
                <a16:creationId xmlns:a16="http://schemas.microsoft.com/office/drawing/2014/main" id="{17D9D5CD-F473-6C46-AB71-BB4BA08132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07137" y="1233487"/>
            <a:ext cx="5882957" cy="4978401"/>
          </a:xfrm>
          <a:prstGeom prst="rect">
            <a:avLst/>
          </a:prstGeom>
        </p:spPr>
      </p:pic>
    </p:spTree>
    <p:extLst>
      <p:ext uri="{BB962C8B-B14F-4D97-AF65-F5344CB8AC3E}">
        <p14:creationId xmlns:p14="http://schemas.microsoft.com/office/powerpoint/2010/main" val="1272775461"/>
      </p:ext>
    </p:extLst>
  </p:cSld>
  <p:clrMapOvr>
    <a:masterClrMapping/>
  </p:clrMapOvr>
  <p:extLst>
    <p:ext uri="{DCECCB84-F9BA-43D5-87BE-67443E8EF086}">
      <p15:sldGuideLst xmlns:p15="http://schemas.microsoft.com/office/powerpoint/2012/main">
        <p15:guide id="1" orient="horz" pos="22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 left text 2">
    <p:spTree>
      <p:nvGrpSpPr>
        <p:cNvPr id="1" name=""/>
        <p:cNvGrpSpPr/>
        <p:nvPr/>
      </p:nvGrpSpPr>
      <p:grpSpPr>
        <a:xfrm>
          <a:off x="0" y="0"/>
          <a:ext cx="0" cy="0"/>
          <a:chOff x="0" y="0"/>
          <a:chExt cx="0" cy="0"/>
        </a:xfrm>
      </p:grpSpPr>
      <p:sp>
        <p:nvSpPr>
          <p:cNvPr id="5" name="Rectangle 4"/>
          <p:cNvSpPr/>
          <p:nvPr userDrawn="1"/>
        </p:nvSpPr>
        <p:spPr>
          <a:xfrm>
            <a:off x="0" y="1233488"/>
            <a:ext cx="12188825" cy="4978400"/>
          </a:xfrm>
          <a:prstGeom prst="rect">
            <a:avLst/>
          </a:prstGeom>
          <a:solidFill>
            <a:srgbClr val="003349"/>
          </a:solidFill>
          <a:ln>
            <a:no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508000" y="1233488"/>
            <a:ext cx="5376863" cy="4978400"/>
          </a:xfrm>
        </p:spPr>
        <p:txBody>
          <a:bodyPr anchor="ctr" anchorCtr="0"/>
          <a:lstStyle>
            <a:lvl1pPr algn="l">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2234AD40-64D9-0D45-9B4F-92C263055377}"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9" name="Picture Placeholder 3" descr="Finlayson_FY19_Heroic_4579.jpg">
            <a:extLst>
              <a:ext uri="{FF2B5EF4-FFF2-40B4-BE49-F238E27FC236}">
                <a16:creationId xmlns:a16="http://schemas.microsoft.com/office/drawing/2014/main" id="{2EC29AFD-8470-9A4D-AA8A-10AAAA7C6D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07137" y="1227383"/>
            <a:ext cx="5881687" cy="4984506"/>
          </a:xfrm>
          <a:prstGeom prst="rect">
            <a:avLst/>
          </a:prstGeom>
        </p:spPr>
      </p:pic>
    </p:spTree>
    <p:extLst>
      <p:ext uri="{BB962C8B-B14F-4D97-AF65-F5344CB8AC3E}">
        <p14:creationId xmlns:p14="http://schemas.microsoft.com/office/powerpoint/2010/main" val="435128095"/>
      </p:ext>
    </p:extLst>
  </p:cSld>
  <p:clrMapOvr>
    <a:masterClrMapping/>
  </p:clrMapOvr>
  <p:extLst>
    <p:ext uri="{DCECCB84-F9BA-43D5-87BE-67443E8EF086}">
      <p15:sldGuideLst xmlns:p15="http://schemas.microsoft.com/office/powerpoint/2012/main">
        <p15:guide id="1" orient="horz" pos="22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Divider_full image, left text">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33487"/>
            <a:ext cx="12188825" cy="4978401"/>
          </a:xfrm>
        </p:spPr>
        <p:txBody>
          <a:bodyPr/>
          <a:lstStyle/>
          <a:p>
            <a:r>
              <a:rPr lang="en-US"/>
              <a:t>Click icon to add picture</a:t>
            </a:r>
            <a:endParaRPr lang="en-GB"/>
          </a:p>
        </p:txBody>
      </p:sp>
      <p:sp>
        <p:nvSpPr>
          <p:cNvPr id="7" name="Date Placeholder 5">
            <a:extLst>
              <a:ext uri="{FF2B5EF4-FFF2-40B4-BE49-F238E27FC236}">
                <a16:creationId xmlns:a16="http://schemas.microsoft.com/office/drawing/2014/main" id="{239D32D3-AA89-744F-B97F-92E132D6A661}"/>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543AAE07-BEAA-0B49-B43A-253CB2578CB4}" type="datetime1">
              <a:rPr lang="en-US" smtClean="0"/>
              <a:t>6/13/23</a:t>
            </a:fld>
            <a:endParaRPr lang="en-GB"/>
          </a:p>
        </p:txBody>
      </p:sp>
      <p:sp>
        <p:nvSpPr>
          <p:cNvPr id="9" name="Slide Number Placeholder 6">
            <a:extLst>
              <a:ext uri="{FF2B5EF4-FFF2-40B4-BE49-F238E27FC236}">
                <a16:creationId xmlns:a16="http://schemas.microsoft.com/office/drawing/2014/main" id="{89F6E8F6-81EE-8248-BB2F-AF1B2DDC34B0}"/>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0" name="Picture 9">
            <a:extLst>
              <a:ext uri="{FF2B5EF4-FFF2-40B4-BE49-F238E27FC236}">
                <a16:creationId xmlns:a16="http://schemas.microsoft.com/office/drawing/2014/main" id="{49144E92-8856-E546-9CFE-C6780F6A7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4" name="Text Placeholder 3">
            <a:extLst>
              <a:ext uri="{FF2B5EF4-FFF2-40B4-BE49-F238E27FC236}">
                <a16:creationId xmlns:a16="http://schemas.microsoft.com/office/drawing/2014/main" id="{BA75C53C-4715-024D-844F-89BB168A42A3}"/>
              </a:ext>
            </a:extLst>
          </p:cNvPr>
          <p:cNvSpPr>
            <a:spLocks noGrp="1"/>
          </p:cNvSpPr>
          <p:nvPr>
            <p:ph type="body" sz="quarter" idx="15" hasCustomPrompt="1"/>
          </p:nvPr>
        </p:nvSpPr>
        <p:spPr>
          <a:xfrm>
            <a:off x="508000" y="1752600"/>
            <a:ext cx="5092700" cy="4019550"/>
          </a:xfrm>
          <a:solidFill>
            <a:schemeClr val="tx2">
              <a:alpha val="85000"/>
            </a:schemeClr>
          </a:solidFill>
        </p:spPr>
        <p:txBody>
          <a:bodyPr lIns="365760" tIns="91440" rIns="365760" bIns="91440" anchor="ctr" anchorCtr="0"/>
          <a:lstStyle>
            <a:lvl1pPr>
              <a:defRPr sz="3200" b="1">
                <a:solidFill>
                  <a:schemeClr val="bg2"/>
                </a:solidFill>
              </a:defRPr>
            </a:lvl1pPr>
            <a:lvl2pPr marL="0" indent="0">
              <a:buNone/>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Subsection Divider Slide</a:t>
            </a:r>
          </a:p>
        </p:txBody>
      </p:sp>
    </p:spTree>
    <p:extLst>
      <p:ext uri="{BB962C8B-B14F-4D97-AF65-F5344CB8AC3E}">
        <p14:creationId xmlns:p14="http://schemas.microsoft.com/office/powerpoint/2010/main" val="1394693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section Divider_Full Image, right text">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233487"/>
            <a:ext cx="12188825" cy="4978401"/>
          </a:xfrm>
        </p:spPr>
        <p:txBody>
          <a:bodyPr/>
          <a:lstStyle/>
          <a:p>
            <a:r>
              <a:rPr lang="en-US"/>
              <a:t>Click icon to add picture</a:t>
            </a:r>
            <a:endParaRPr lang="en-GB"/>
          </a:p>
        </p:txBody>
      </p:sp>
      <p:sp>
        <p:nvSpPr>
          <p:cNvPr id="7" name="Date Placeholder 5">
            <a:extLst>
              <a:ext uri="{FF2B5EF4-FFF2-40B4-BE49-F238E27FC236}">
                <a16:creationId xmlns:a16="http://schemas.microsoft.com/office/drawing/2014/main" id="{239D32D3-AA89-744F-B97F-92E132D6A661}"/>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F50E9AEF-3E8F-A241-9EDB-8ABD68F3FA3B}" type="datetime1">
              <a:rPr lang="en-US" smtClean="0"/>
              <a:t>6/13/23</a:t>
            </a:fld>
            <a:endParaRPr lang="en-GB"/>
          </a:p>
        </p:txBody>
      </p:sp>
      <p:sp>
        <p:nvSpPr>
          <p:cNvPr id="9" name="Slide Number Placeholder 6">
            <a:extLst>
              <a:ext uri="{FF2B5EF4-FFF2-40B4-BE49-F238E27FC236}">
                <a16:creationId xmlns:a16="http://schemas.microsoft.com/office/drawing/2014/main" id="{89F6E8F6-81EE-8248-BB2F-AF1B2DDC34B0}"/>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0" name="Picture 9">
            <a:extLst>
              <a:ext uri="{FF2B5EF4-FFF2-40B4-BE49-F238E27FC236}">
                <a16:creationId xmlns:a16="http://schemas.microsoft.com/office/drawing/2014/main" id="{49144E92-8856-E546-9CFE-C6780F6A79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4" name="Text Placeholder 3">
            <a:extLst>
              <a:ext uri="{FF2B5EF4-FFF2-40B4-BE49-F238E27FC236}">
                <a16:creationId xmlns:a16="http://schemas.microsoft.com/office/drawing/2014/main" id="{BA75C53C-4715-024D-844F-89BB168A42A3}"/>
              </a:ext>
            </a:extLst>
          </p:cNvPr>
          <p:cNvSpPr>
            <a:spLocks noGrp="1"/>
          </p:cNvSpPr>
          <p:nvPr>
            <p:ph type="body" sz="quarter" idx="15" hasCustomPrompt="1"/>
          </p:nvPr>
        </p:nvSpPr>
        <p:spPr>
          <a:xfrm>
            <a:off x="6591300" y="1752600"/>
            <a:ext cx="5092700" cy="4019550"/>
          </a:xfrm>
          <a:solidFill>
            <a:schemeClr val="tx2">
              <a:alpha val="85000"/>
            </a:schemeClr>
          </a:solidFill>
        </p:spPr>
        <p:txBody>
          <a:bodyPr lIns="365760" tIns="91440" rIns="365760" bIns="91440" anchor="ctr" anchorCtr="0"/>
          <a:lstStyle>
            <a:lvl1pPr>
              <a:defRPr sz="3200" b="1">
                <a:solidFill>
                  <a:schemeClr val="bg2"/>
                </a:solidFill>
              </a:defRPr>
            </a:lvl1pPr>
            <a:lvl2pPr marL="0" indent="0">
              <a:buNone/>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Subsection Divider Slide</a:t>
            </a:r>
          </a:p>
        </p:txBody>
      </p:sp>
    </p:spTree>
    <p:extLst>
      <p:ext uri="{BB962C8B-B14F-4D97-AF65-F5344CB8AC3E}">
        <p14:creationId xmlns:p14="http://schemas.microsoft.com/office/powerpoint/2010/main" val="1321417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 or Agenda slide">
    <p:bg>
      <p:bgPr>
        <a:solidFill>
          <a:schemeClr val="tx2"/>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1369" y="1638300"/>
            <a:ext cx="9737754" cy="4573588"/>
          </a:xfrm>
        </p:spPr>
        <p:txBody>
          <a:bodyPr numCol="1" spcCol="360000"/>
          <a:lstStyle>
            <a:lvl1pPr marL="460375" indent="-460375">
              <a:spcBef>
                <a:spcPts val="2400"/>
              </a:spcBef>
              <a:buClr>
                <a:schemeClr val="tx2"/>
              </a:buClr>
              <a:buFont typeface="+mj-lt"/>
              <a:buAutoNum type="arabicPeriod"/>
              <a:tabLst/>
              <a:defRPr b="1" baseline="0">
                <a:solidFill>
                  <a:schemeClr val="bg2"/>
                </a:solidFill>
              </a:defRPr>
            </a:lvl1pPr>
            <a:lvl2pPr marL="801688" indent="0">
              <a:buNone/>
              <a:tabLst/>
              <a:defRPr sz="1800">
                <a:solidFill>
                  <a:schemeClr val="bg2"/>
                </a:solidFill>
              </a:defRPr>
            </a:lvl2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a:t>
            </a:r>
          </a:p>
          <a:p>
            <a:pPr lvl="1"/>
            <a:r>
              <a:rPr lang="en-GB"/>
              <a:t>Sub-section </a:t>
            </a:r>
          </a:p>
          <a:p>
            <a:pPr lvl="0"/>
            <a:endParaRPr lang="en-GB"/>
          </a:p>
        </p:txBody>
      </p:sp>
      <p:sp>
        <p:nvSpPr>
          <p:cNvPr id="2" name="Title 1"/>
          <p:cNvSpPr>
            <a:spLocks noGrp="1"/>
          </p:cNvSpPr>
          <p:nvPr>
            <p:ph type="title" hasCustomPrompt="1"/>
          </p:nvPr>
        </p:nvSpPr>
        <p:spPr/>
        <p:txBody>
          <a:bodyPr anchor="t"/>
          <a:lstStyle>
            <a:lvl1pPr>
              <a:defRPr baseline="0">
                <a:solidFill>
                  <a:schemeClr val="bg2"/>
                </a:solidFill>
              </a:defRPr>
            </a:lvl1pPr>
          </a:lstStyle>
          <a:p>
            <a:r>
              <a:rPr lang="en-US"/>
              <a:t>Click to edit 32pt bold/titles two lines max</a:t>
            </a:r>
            <a:endParaRPr lang="en-GB"/>
          </a:p>
        </p:txBody>
      </p:sp>
      <p:sp>
        <p:nvSpPr>
          <p:cNvPr id="6" name="Date Placeholder 5">
            <a:extLst>
              <a:ext uri="{FF2B5EF4-FFF2-40B4-BE49-F238E27FC236}">
                <a16:creationId xmlns:a16="http://schemas.microsoft.com/office/drawing/2014/main" id="{8429CF0B-0739-E244-9FCD-D6C94962A22E}"/>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2"/>
                </a:solidFill>
                <a:latin typeface="Arial" panose="020B0604020202020204" pitchFamily="34" charset="0"/>
                <a:ea typeface="Arial Regular" charset="0"/>
                <a:cs typeface="Arial" panose="020B0604020202020204" pitchFamily="34" charset="0"/>
              </a:defRPr>
            </a:lvl1pPr>
          </a:lstStyle>
          <a:p>
            <a:fld id="{1A40BFA5-ED6C-5746-9958-A603F1591081}" type="datetime1">
              <a:rPr lang="en-US" smtClean="0"/>
              <a:t>6/13/23</a:t>
            </a:fld>
            <a:endParaRPr lang="en-GB"/>
          </a:p>
        </p:txBody>
      </p:sp>
      <p:sp>
        <p:nvSpPr>
          <p:cNvPr id="10" name="Slide Number Placeholder 6">
            <a:extLst>
              <a:ext uri="{FF2B5EF4-FFF2-40B4-BE49-F238E27FC236}">
                <a16:creationId xmlns:a16="http://schemas.microsoft.com/office/drawing/2014/main" id="{126C0F5A-6718-2447-BCC6-EEC1D1C8660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2"/>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A328F32F-2C8D-5A41-9B3E-ED3E084D1A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8" name="TextBox 7">
            <a:extLst>
              <a:ext uri="{FF2B5EF4-FFF2-40B4-BE49-F238E27FC236}">
                <a16:creationId xmlns:a16="http://schemas.microsoft.com/office/drawing/2014/main" id="{BFBACBEB-14E6-374B-AFB5-4EE80448F928}"/>
              </a:ext>
            </a:extLst>
          </p:cNvPr>
          <p:cNvSpPr txBox="1"/>
          <p:nvPr userDrawn="1"/>
        </p:nvSpPr>
        <p:spPr>
          <a:xfrm>
            <a:off x="3685077" y="6452685"/>
            <a:ext cx="4778478" cy="215444"/>
          </a:xfrm>
          <a:prstGeom prst="rect">
            <a:avLst/>
          </a:prstGeom>
          <a:solidFill>
            <a:schemeClr val="tx2"/>
          </a:solid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Tree>
    <p:extLst>
      <p:ext uri="{BB962C8B-B14F-4D97-AF65-F5344CB8AC3E}">
        <p14:creationId xmlns:p14="http://schemas.microsoft.com/office/powerpoint/2010/main" val="2713244148"/>
      </p:ext>
    </p:extLst>
  </p:cSld>
  <p:clrMapOvr>
    <a:masterClrMapping/>
  </p:clrMapOvr>
  <p:extLst>
    <p:ext uri="{DCECCB84-F9BA-43D5-87BE-67443E8EF086}">
      <p15:sldGuideLst xmlns:p15="http://schemas.microsoft.com/office/powerpoint/2012/main">
        <p15:guide id="1" pos="791" userDrawn="1">
          <p15:clr>
            <a:srgbClr val="FBAE40"/>
          </p15:clr>
        </p15:guide>
        <p15:guide id="2" pos="57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mage title">
    <p:spTree>
      <p:nvGrpSpPr>
        <p:cNvPr id="1" name=""/>
        <p:cNvGrpSpPr/>
        <p:nvPr/>
      </p:nvGrpSpPr>
      <p:grpSpPr>
        <a:xfrm>
          <a:off x="0" y="0"/>
          <a:ext cx="0" cy="0"/>
          <a:chOff x="0" y="0"/>
          <a:chExt cx="0" cy="0"/>
        </a:xfrm>
      </p:grpSpPr>
      <p:pic>
        <p:nvPicPr>
          <p:cNvPr id="10" name="Picture 9" descr="AR_071217_BB_107.32009_v2.jpg">
            <a:extLst>
              <a:ext uri="{FF2B5EF4-FFF2-40B4-BE49-F238E27FC236}">
                <a16:creationId xmlns:a16="http://schemas.microsoft.com/office/drawing/2014/main" id="{166A9980-4220-EC42-B3F9-CD9B2BB15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
          <a:stretch/>
        </p:blipFill>
        <p:spPr>
          <a:xfrm>
            <a:off x="0" y="1227931"/>
            <a:ext cx="12188825" cy="4995124"/>
          </a:xfrm>
          <a:prstGeom prst="rect">
            <a:avLst/>
          </a:prstGeom>
        </p:spPr>
      </p:pic>
      <p:sp>
        <p:nvSpPr>
          <p:cNvPr id="8" name="Rectangle 7">
            <a:extLst>
              <a:ext uri="{FF2B5EF4-FFF2-40B4-BE49-F238E27FC236}">
                <a16:creationId xmlns:a16="http://schemas.microsoft.com/office/drawing/2014/main" id="{BBBCC27C-31E5-634A-9310-4EF46A0A5DB5}"/>
              </a:ext>
            </a:extLst>
          </p:cNvPr>
          <p:cNvSpPr/>
          <p:nvPr userDrawn="1"/>
        </p:nvSpPr>
        <p:spPr>
          <a:xfrm>
            <a:off x="599188"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9" name="Text Placeholder 4">
            <a:extLst>
              <a:ext uri="{FF2B5EF4-FFF2-40B4-BE49-F238E27FC236}">
                <a16:creationId xmlns:a16="http://schemas.microsoft.com/office/drawing/2014/main" id="{2192FD0B-6F79-4244-86AD-D1EF047EBCCC}"/>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1" name="Text Placeholder 3">
            <a:extLst>
              <a:ext uri="{FF2B5EF4-FFF2-40B4-BE49-F238E27FC236}">
                <a16:creationId xmlns:a16="http://schemas.microsoft.com/office/drawing/2014/main" id="{F1C768B2-C44C-144B-B275-1A2EA58239D9}"/>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745954E2-D586-9F4F-B13E-2A613953BB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2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 title and 1 column">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0" y="1638300"/>
            <a:ext cx="11163420" cy="4573588"/>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p:txBody>
          <a:bodyPr anchor="t"/>
          <a:lstStyle>
            <a:lvl1pPr>
              <a:defRPr baseline="0"/>
            </a:lvl1pPr>
          </a:lstStyle>
          <a:p>
            <a:r>
              <a:rPr lang="en-US"/>
              <a:t>Click to edit 32pt bold/titles two lines max</a:t>
            </a:r>
            <a:endParaRPr lang="en-GB"/>
          </a:p>
        </p:txBody>
      </p:sp>
      <p:sp>
        <p:nvSpPr>
          <p:cNvPr id="6" name="Date Placeholder 5">
            <a:extLst>
              <a:ext uri="{FF2B5EF4-FFF2-40B4-BE49-F238E27FC236}">
                <a16:creationId xmlns:a16="http://schemas.microsoft.com/office/drawing/2014/main" id="{8429CF0B-0739-E244-9FCD-D6C94962A22E}"/>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E7CEA641-1E1B-F449-83C8-08B6AFC57F70}" type="datetime1">
              <a:rPr lang="en-US" smtClean="0"/>
              <a:t>6/13/23</a:t>
            </a:fld>
            <a:endParaRPr lang="en-GB"/>
          </a:p>
        </p:txBody>
      </p:sp>
      <p:sp>
        <p:nvSpPr>
          <p:cNvPr id="10" name="Slide Number Placeholder 6">
            <a:extLst>
              <a:ext uri="{FF2B5EF4-FFF2-40B4-BE49-F238E27FC236}">
                <a16:creationId xmlns:a16="http://schemas.microsoft.com/office/drawing/2014/main" id="{126C0F5A-6718-2447-BCC6-EEC1D1C8660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9B94AFB8-8F8F-8649-8A41-FC98D51945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3523915793"/>
      </p:ext>
    </p:extLst>
  </p:cSld>
  <p:clrMapOvr>
    <a:masterClrMapping/>
  </p:clrMapOvr>
  <p:extLst>
    <p:ext uri="{DCECCB84-F9BA-43D5-87BE-67443E8EF086}">
      <p15:sldGuideLst xmlns:p15="http://schemas.microsoft.com/office/powerpoint/2012/main">
        <p15:guide id="1" orient="horz" pos="10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 title, subtitle and 1 column">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0" y="1638300"/>
            <a:ext cx="11163420" cy="4573587"/>
          </a:xfrm>
        </p:spPr>
        <p:txBody>
          <a:bodyPr numCol="1" spcCol="360000"/>
          <a:lstStyle>
            <a:lvl1pPr>
              <a:defRPr lang="en-GB" sz="2000" kern="1200" baseline="0" dirty="0">
                <a:solidFill>
                  <a:srgbClr val="666666"/>
                </a:solidFill>
                <a:latin typeface="+mn-lt"/>
                <a:ea typeface="+mn-ea"/>
                <a:cs typeface="Arial" panose="020B0604020202020204" pitchFamily="34" charset="0"/>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p:txBody>
          <a:bodyPr anchor="t"/>
          <a:lstStyle>
            <a:lvl1pPr>
              <a:defRPr baseline="0"/>
            </a:lvl1pPr>
          </a:lstStyle>
          <a:p>
            <a:r>
              <a:rPr lang="en-US"/>
              <a:t>Click to edit 32pt bold/titles two lines max</a:t>
            </a:r>
            <a:endParaRPr lang="en-GB"/>
          </a:p>
        </p:txBody>
      </p:sp>
      <p:sp>
        <p:nvSpPr>
          <p:cNvPr id="4" name="Text Placeholder 3">
            <a:extLst>
              <a:ext uri="{FF2B5EF4-FFF2-40B4-BE49-F238E27FC236}">
                <a16:creationId xmlns:a16="http://schemas.microsoft.com/office/drawing/2014/main" id="{A79B8142-9DC8-694D-BC7A-5E2491099C50}"/>
              </a:ext>
            </a:extLst>
          </p:cNvPr>
          <p:cNvSpPr>
            <a:spLocks noGrp="1"/>
          </p:cNvSpPr>
          <p:nvPr>
            <p:ph type="body" sz="quarter" idx="13"/>
          </p:nvPr>
        </p:nvSpPr>
        <p:spPr>
          <a:xfrm>
            <a:off x="508000" y="986993"/>
            <a:ext cx="9750425" cy="465137"/>
          </a:xfrm>
        </p:spPr>
        <p:txBody>
          <a:bodyPr/>
          <a:lstStyle>
            <a:lvl1pPr>
              <a:defRPr sz="2000">
                <a:solidFill>
                  <a:schemeClr val="tx2"/>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10" name="Date Placeholder 5">
            <a:extLst>
              <a:ext uri="{FF2B5EF4-FFF2-40B4-BE49-F238E27FC236}">
                <a16:creationId xmlns:a16="http://schemas.microsoft.com/office/drawing/2014/main" id="{2E79CE61-8CF5-7143-B89D-C6D98F6832BB}"/>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1DE832C1-20F3-C245-8E77-04DEAABC1426}" type="datetime1">
              <a:rPr lang="en-US" smtClean="0"/>
              <a:t>6/13/23</a:t>
            </a:fld>
            <a:endParaRPr lang="en-GB"/>
          </a:p>
        </p:txBody>
      </p:sp>
      <p:sp>
        <p:nvSpPr>
          <p:cNvPr id="11" name="Slide Number Placeholder 6">
            <a:extLst>
              <a:ext uri="{FF2B5EF4-FFF2-40B4-BE49-F238E27FC236}">
                <a16:creationId xmlns:a16="http://schemas.microsoft.com/office/drawing/2014/main" id="{5EDBAD3B-1983-8E49-AD95-53D9595B6A92}"/>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8148B4B3-490E-E74F-A342-6231876891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4280979826"/>
      </p:ext>
    </p:extLst>
  </p:cSld>
  <p:clrMapOvr>
    <a:masterClrMapping/>
  </p:clrMapOvr>
  <p:extLst>
    <p:ext uri="{DCECCB84-F9BA-43D5-87BE-67443E8EF086}">
      <p15:sldGuideLst xmlns:p15="http://schemas.microsoft.com/office/powerpoint/2012/main">
        <p15:guide id="1" orient="horz" pos="11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 title, body text and sidebar">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79" y="1638300"/>
            <a:ext cx="7433249" cy="4573588"/>
          </a:xfrm>
        </p:spPr>
        <p:txBody>
          <a:bodyPr numCol="1" spcCol="360000"/>
          <a:lstStyle>
            <a:lvl1pPr>
              <a:defRPr lang="en-GB" sz="2000" kern="1200" baseline="0" dirty="0">
                <a:solidFill>
                  <a:srgbClr val="666666"/>
                </a:solidFill>
                <a:latin typeface="+mn-lt"/>
                <a:ea typeface="+mn-ea"/>
                <a:cs typeface="Arial" panose="020B0604020202020204" pitchFamily="34" charset="0"/>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p:txBody>
          <a:bodyPr anchor="t"/>
          <a:lstStyle>
            <a:lvl1pPr>
              <a:defRPr baseline="0"/>
            </a:lvl1pPr>
          </a:lstStyle>
          <a:p>
            <a:r>
              <a:rPr lang="en-US"/>
              <a:t>Click to edit 32pt bold/titles two lines max</a:t>
            </a:r>
            <a:endParaRPr lang="en-GB"/>
          </a:p>
        </p:txBody>
      </p:sp>
      <p:sp>
        <p:nvSpPr>
          <p:cNvPr id="10" name="Date Placeholder 5">
            <a:extLst>
              <a:ext uri="{FF2B5EF4-FFF2-40B4-BE49-F238E27FC236}">
                <a16:creationId xmlns:a16="http://schemas.microsoft.com/office/drawing/2014/main" id="{2E79CE61-8CF5-7143-B89D-C6D98F6832BB}"/>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C37D9E57-5C11-9848-B4FB-880B2B721363}" type="datetime1">
              <a:rPr lang="en-US" smtClean="0"/>
              <a:t>6/13/23</a:t>
            </a:fld>
            <a:endParaRPr lang="en-GB"/>
          </a:p>
        </p:txBody>
      </p:sp>
      <p:sp>
        <p:nvSpPr>
          <p:cNvPr id="11" name="Slide Number Placeholder 6">
            <a:extLst>
              <a:ext uri="{FF2B5EF4-FFF2-40B4-BE49-F238E27FC236}">
                <a16:creationId xmlns:a16="http://schemas.microsoft.com/office/drawing/2014/main" id="{5EDBAD3B-1983-8E49-AD95-53D9595B6A92}"/>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8148B4B3-490E-E74F-A342-6231876891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5" name="Text Placeholder 4">
            <a:extLst>
              <a:ext uri="{FF2B5EF4-FFF2-40B4-BE49-F238E27FC236}">
                <a16:creationId xmlns:a16="http://schemas.microsoft.com/office/drawing/2014/main" id="{488FAD55-3F0F-1645-94D8-C85D9CD9EC5F}"/>
              </a:ext>
            </a:extLst>
          </p:cNvPr>
          <p:cNvSpPr>
            <a:spLocks noGrp="1"/>
          </p:cNvSpPr>
          <p:nvPr>
            <p:ph type="body" sz="quarter" idx="13"/>
          </p:nvPr>
        </p:nvSpPr>
        <p:spPr>
          <a:xfrm>
            <a:off x="8424863" y="1638301"/>
            <a:ext cx="3259137" cy="4573588"/>
          </a:xfrm>
          <a:solidFill>
            <a:srgbClr val="E6E6E6"/>
          </a:solidFill>
        </p:spPr>
        <p:txBody>
          <a:bodyPr lIns="274320" tIns="274320" rIns="274320" bIns="274320"/>
          <a:lstStyle>
            <a:lvl1pPr>
              <a:defRPr sz="1600" b="1">
                <a:solidFill>
                  <a:schemeClr val="tx2"/>
                </a:solidFill>
              </a:defRPr>
            </a:lvl1pPr>
            <a:lvl2pPr marL="0" indent="0">
              <a:spcBef>
                <a:spcPts val="1200"/>
              </a:spcBef>
              <a:buNone/>
              <a:defRPr sz="1200">
                <a:solidFill>
                  <a:schemeClr val="tx2"/>
                </a:solidFill>
              </a:defRPr>
            </a:lvl2pPr>
            <a:lvl3pPr marL="173038" indent="-166688">
              <a:spcBef>
                <a:spcPts val="800"/>
              </a:spcBef>
              <a:buFont typeface="Arial" panose="020B0604020202020204" pitchFamily="34" charset="0"/>
              <a:buChar char="•"/>
              <a:tabLst/>
              <a:defRPr sz="1200">
                <a:solidFill>
                  <a:schemeClr val="tx2"/>
                </a:solidFill>
              </a:defRPr>
            </a:lvl3pPr>
            <a:lvl4pPr>
              <a:defRPr sz="1200">
                <a:solidFill>
                  <a:schemeClr val="accent2"/>
                </a:solidFill>
              </a:defRPr>
            </a:lvl4pPr>
            <a:lvl5pPr>
              <a:defRPr sz="1200">
                <a:solidFill>
                  <a:schemeClr val="accent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2773218"/>
      </p:ext>
    </p:extLst>
  </p:cSld>
  <p:clrMapOvr>
    <a:masterClrMapping/>
  </p:clrMapOvr>
  <p:extLst>
    <p:ext uri="{DCECCB84-F9BA-43D5-87BE-67443E8EF086}">
      <p15:sldGuideLst xmlns:p15="http://schemas.microsoft.com/office/powerpoint/2012/main">
        <p15:guide id="1" orient="horz" pos="11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ite with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a:lvl1pPr>
          </a:lstStyle>
          <a:p>
            <a:r>
              <a:rPr lang="en-US"/>
              <a:t>Click to edit 32pt bold/titles two lines max</a:t>
            </a:r>
            <a:endParaRPr lang="en-GB"/>
          </a:p>
        </p:txBody>
      </p:sp>
      <p:sp>
        <p:nvSpPr>
          <p:cNvPr id="5" name="Date Placeholder 5">
            <a:extLst>
              <a:ext uri="{FF2B5EF4-FFF2-40B4-BE49-F238E27FC236}">
                <a16:creationId xmlns:a16="http://schemas.microsoft.com/office/drawing/2014/main" id="{33AAE526-108E-1045-AC5A-E594524FEC4E}"/>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C4408730-D2BD-1349-A0F9-216E3D120933}" type="datetime1">
              <a:rPr lang="en-US" smtClean="0"/>
              <a:t>6/13/23</a:t>
            </a:fld>
            <a:endParaRPr lang="en-GB"/>
          </a:p>
        </p:txBody>
      </p:sp>
      <p:sp>
        <p:nvSpPr>
          <p:cNvPr id="6" name="Slide Number Placeholder 6">
            <a:extLst>
              <a:ext uri="{FF2B5EF4-FFF2-40B4-BE49-F238E27FC236}">
                <a16:creationId xmlns:a16="http://schemas.microsoft.com/office/drawing/2014/main" id="{4CE239AD-56EF-7041-B08D-AC1BDB590EAF}"/>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D0FA907F-1248-0143-861C-8316E71196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795234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hite with 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aseline="0"/>
            </a:lvl1pPr>
          </a:lstStyle>
          <a:p>
            <a:r>
              <a:rPr lang="en-US"/>
              <a:t>Click to edit 32pt bold/titles two lines max</a:t>
            </a:r>
            <a:endParaRPr lang="en-GB"/>
          </a:p>
        </p:txBody>
      </p:sp>
      <p:sp>
        <p:nvSpPr>
          <p:cNvPr id="4" name="Text Placeholder 3">
            <a:extLst>
              <a:ext uri="{FF2B5EF4-FFF2-40B4-BE49-F238E27FC236}">
                <a16:creationId xmlns:a16="http://schemas.microsoft.com/office/drawing/2014/main" id="{A79B8142-9DC8-694D-BC7A-5E2491099C50}"/>
              </a:ext>
            </a:extLst>
          </p:cNvPr>
          <p:cNvSpPr>
            <a:spLocks noGrp="1"/>
          </p:cNvSpPr>
          <p:nvPr>
            <p:ph type="body" sz="quarter" idx="13"/>
          </p:nvPr>
        </p:nvSpPr>
        <p:spPr>
          <a:xfrm>
            <a:off x="508000" y="993662"/>
            <a:ext cx="9750425" cy="465137"/>
          </a:xfrm>
        </p:spPr>
        <p:txBody>
          <a:bodyPr/>
          <a:lstStyle>
            <a:lvl1pPr>
              <a:defRPr sz="2000">
                <a:solidFill>
                  <a:schemeClr val="tx2"/>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6" name="Date Placeholder 5">
            <a:extLst>
              <a:ext uri="{FF2B5EF4-FFF2-40B4-BE49-F238E27FC236}">
                <a16:creationId xmlns:a16="http://schemas.microsoft.com/office/drawing/2014/main" id="{424714F4-4213-C440-BE57-D6C18E4C2CAC}"/>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4B14F715-08AA-974F-AA93-4EC1843B2893}" type="datetime1">
              <a:rPr lang="en-US" smtClean="0"/>
              <a:t>6/13/23</a:t>
            </a:fld>
            <a:endParaRPr lang="en-GB"/>
          </a:p>
        </p:txBody>
      </p:sp>
      <p:sp>
        <p:nvSpPr>
          <p:cNvPr id="9" name="Slide Number Placeholder 6">
            <a:extLst>
              <a:ext uri="{FF2B5EF4-FFF2-40B4-BE49-F238E27FC236}">
                <a16:creationId xmlns:a16="http://schemas.microsoft.com/office/drawing/2014/main" id="{5ADF425E-6445-5E4B-A51B-30B16E4CAE47}"/>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7" name="Picture 6">
            <a:extLst>
              <a:ext uri="{FF2B5EF4-FFF2-40B4-BE49-F238E27FC236}">
                <a16:creationId xmlns:a16="http://schemas.microsoft.com/office/drawing/2014/main" id="{C2689EE6-5D4C-6244-8340-E5C0D15323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33856080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 title and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a:lvl1pPr>
          </a:lstStyle>
          <a:p>
            <a:r>
              <a:rPr lang="en-US"/>
              <a:t>Click to edit 32pt bold/titles two lines max</a:t>
            </a:r>
            <a:endParaRPr lang="en-GB"/>
          </a:p>
        </p:txBody>
      </p:sp>
      <p:sp>
        <p:nvSpPr>
          <p:cNvPr id="7" name="Text Placeholder 5"/>
          <p:cNvSpPr>
            <a:spLocks noGrp="1"/>
          </p:cNvSpPr>
          <p:nvPr>
            <p:ph type="body" sz="quarter" idx="12" hasCustomPrompt="1"/>
          </p:nvPr>
        </p:nvSpPr>
        <p:spPr>
          <a:xfrm>
            <a:off x="521370" y="1638300"/>
            <a:ext cx="5363493" cy="4267648"/>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307138" y="1638300"/>
            <a:ext cx="5376861" cy="4267648"/>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8" name="Date Placeholder 5">
            <a:extLst>
              <a:ext uri="{FF2B5EF4-FFF2-40B4-BE49-F238E27FC236}">
                <a16:creationId xmlns:a16="http://schemas.microsoft.com/office/drawing/2014/main" id="{25C094B0-8350-3241-87E8-90FF59DB0E2A}"/>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692A7C57-5026-3642-8A3D-6372115071EE}" type="datetime1">
              <a:rPr lang="en-US" smtClean="0"/>
              <a:t>6/13/23</a:t>
            </a:fld>
            <a:endParaRPr lang="en-GB"/>
          </a:p>
        </p:txBody>
      </p:sp>
      <p:sp>
        <p:nvSpPr>
          <p:cNvPr id="11" name="Slide Number Placeholder 6">
            <a:extLst>
              <a:ext uri="{FF2B5EF4-FFF2-40B4-BE49-F238E27FC236}">
                <a16:creationId xmlns:a16="http://schemas.microsoft.com/office/drawing/2014/main" id="{8FB7DDD1-BC0F-9F41-AB33-F53E8F056CA3}"/>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9" name="Picture 8">
            <a:extLst>
              <a:ext uri="{FF2B5EF4-FFF2-40B4-BE49-F238E27FC236}">
                <a16:creationId xmlns:a16="http://schemas.microsoft.com/office/drawing/2014/main" id="{B2B2A0F7-709C-FB49-8C6A-55364AEEDE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458527582"/>
      </p:ext>
    </p:extLst>
  </p:cSld>
  <p:clrMapOvr>
    <a:masterClrMapping/>
  </p:clrMapOvr>
  <p:extLst>
    <p:ext uri="{DCECCB84-F9BA-43D5-87BE-67443E8EF086}">
      <p15:sldGuideLst xmlns:p15="http://schemas.microsoft.com/office/powerpoint/2012/main">
        <p15:guide id="1" pos="3973" userDrawn="1">
          <p15:clr>
            <a:srgbClr val="FBAE40"/>
          </p15:clr>
        </p15:guide>
        <p15:guide id="2" pos="3707"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 title, subtitle,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a:lvl1pPr>
          </a:lstStyle>
          <a:p>
            <a:r>
              <a:rPr lang="en-US"/>
              <a:t>Click to edit 32pt bold/titles two lines max</a:t>
            </a:r>
            <a:endParaRPr lang="en-GB"/>
          </a:p>
        </p:txBody>
      </p:sp>
      <p:sp>
        <p:nvSpPr>
          <p:cNvPr id="7" name="Text Placeholder 5"/>
          <p:cNvSpPr>
            <a:spLocks noGrp="1"/>
          </p:cNvSpPr>
          <p:nvPr>
            <p:ph type="body" sz="quarter" idx="12" hasCustomPrompt="1"/>
          </p:nvPr>
        </p:nvSpPr>
        <p:spPr>
          <a:xfrm>
            <a:off x="521370" y="1638300"/>
            <a:ext cx="5363493" cy="4267647"/>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307138" y="1638300"/>
            <a:ext cx="5376862" cy="4267647"/>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8" name="Text Placeholder 3">
            <a:extLst>
              <a:ext uri="{FF2B5EF4-FFF2-40B4-BE49-F238E27FC236}">
                <a16:creationId xmlns:a16="http://schemas.microsoft.com/office/drawing/2014/main" id="{9ADD7D79-1600-2A43-8360-AD86CA8F2BCF}"/>
              </a:ext>
            </a:extLst>
          </p:cNvPr>
          <p:cNvSpPr>
            <a:spLocks noGrp="1"/>
          </p:cNvSpPr>
          <p:nvPr>
            <p:ph type="body" sz="quarter" idx="14"/>
          </p:nvPr>
        </p:nvSpPr>
        <p:spPr>
          <a:xfrm>
            <a:off x="508000" y="993662"/>
            <a:ext cx="9750425" cy="465137"/>
          </a:xfrm>
        </p:spPr>
        <p:txBody>
          <a:bodyPr/>
          <a:lstStyle>
            <a:lvl1pPr>
              <a:defRPr sz="2000">
                <a:solidFill>
                  <a:schemeClr val="tx2"/>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11" name="Date Placeholder 5">
            <a:extLst>
              <a:ext uri="{FF2B5EF4-FFF2-40B4-BE49-F238E27FC236}">
                <a16:creationId xmlns:a16="http://schemas.microsoft.com/office/drawing/2014/main" id="{ADFF8697-9DF9-5140-8C5A-56CE8FBFC878}"/>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9D52256C-5B6C-F44E-876D-7B125F4E5439}" type="datetime1">
              <a:rPr lang="en-US" smtClean="0"/>
              <a:t>6/13/23</a:t>
            </a:fld>
            <a:endParaRPr lang="en-GB"/>
          </a:p>
        </p:txBody>
      </p:sp>
      <p:sp>
        <p:nvSpPr>
          <p:cNvPr id="12" name="Slide Number Placeholder 6">
            <a:extLst>
              <a:ext uri="{FF2B5EF4-FFF2-40B4-BE49-F238E27FC236}">
                <a16:creationId xmlns:a16="http://schemas.microsoft.com/office/drawing/2014/main" id="{C80F7827-5097-CC49-928C-60F346A16488}"/>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9" name="Picture 8">
            <a:extLst>
              <a:ext uri="{FF2B5EF4-FFF2-40B4-BE49-F238E27FC236}">
                <a16:creationId xmlns:a16="http://schemas.microsoft.com/office/drawing/2014/main" id="{A5A94382-A8A6-3340-AC1F-3DC4E7DEAD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2223659489"/>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707" userDrawn="1">
          <p15:clr>
            <a:srgbClr val="FBAE40"/>
          </p15:clr>
        </p15:guide>
        <p15:guide id="3" pos="3973"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hite - title, 2 column text and quote">
    <p:spTree>
      <p:nvGrpSpPr>
        <p:cNvPr id="1" name=""/>
        <p:cNvGrpSpPr/>
        <p:nvPr/>
      </p:nvGrpSpPr>
      <p:grpSpPr>
        <a:xfrm>
          <a:off x="0" y="0"/>
          <a:ext cx="0" cy="0"/>
          <a:chOff x="0" y="0"/>
          <a:chExt cx="0" cy="0"/>
        </a:xfrm>
      </p:grpSpPr>
      <p:sp>
        <p:nvSpPr>
          <p:cNvPr id="9" name="Text Placeholder 5"/>
          <p:cNvSpPr>
            <a:spLocks noGrp="1"/>
          </p:cNvSpPr>
          <p:nvPr>
            <p:ph type="body" sz="quarter" idx="12" hasCustomPrompt="1"/>
          </p:nvPr>
        </p:nvSpPr>
        <p:spPr>
          <a:xfrm>
            <a:off x="520582" y="1638300"/>
            <a:ext cx="5364282" cy="4573588"/>
          </a:xfrm>
        </p:spPr>
        <p:txBody>
          <a:bodyPr numCol="1" spcCol="360000"/>
          <a:lstStyle>
            <a:lvl1pPr>
              <a:defRPr baseline="0">
                <a:solidFill>
                  <a:srgbClr val="666666"/>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2" name="Title 1"/>
          <p:cNvSpPr>
            <a:spLocks noGrp="1"/>
          </p:cNvSpPr>
          <p:nvPr>
            <p:ph type="title" hasCustomPrompt="1"/>
          </p:nvPr>
        </p:nvSpPr>
        <p:spPr/>
        <p:txBody>
          <a:bodyPr anchor="t"/>
          <a:lstStyle>
            <a:lvl1pPr>
              <a:defRPr>
                <a:solidFill>
                  <a:schemeClr val="tx2"/>
                </a:solidFill>
              </a:defRPr>
            </a:lvl1pPr>
          </a:lstStyle>
          <a:p>
            <a:r>
              <a:rPr lang="en-US"/>
              <a:t>Click to edit 32pt bold/titles two lines max</a:t>
            </a:r>
            <a:endParaRPr lang="en-GB"/>
          </a:p>
        </p:txBody>
      </p:sp>
      <p:sp>
        <p:nvSpPr>
          <p:cNvPr id="6" name="Text Placeholder 5"/>
          <p:cNvSpPr>
            <a:spLocks noGrp="1"/>
          </p:cNvSpPr>
          <p:nvPr>
            <p:ph type="body" sz="quarter" idx="13" hasCustomPrompt="1"/>
          </p:nvPr>
        </p:nvSpPr>
        <p:spPr>
          <a:xfrm>
            <a:off x="6307138" y="1638300"/>
            <a:ext cx="5376862" cy="3557814"/>
          </a:xfrm>
        </p:spPr>
        <p:txBody>
          <a:bodyPr numCol="1" spcCol="360000"/>
          <a:lstStyle>
            <a:lvl1pPr>
              <a:defRPr sz="3200" b="0" baseline="0">
                <a:solidFill>
                  <a:schemeClr val="tx2"/>
                </a:solidFill>
              </a:defRPr>
            </a:lvl1pPr>
          </a:lstStyle>
          <a:p>
            <a:pPr>
              <a:lnSpc>
                <a:spcPct val="100000"/>
              </a:lnSpc>
            </a:pPr>
            <a:r>
              <a:rPr lang="en-GB">
                <a:latin typeface="Arial"/>
                <a:cs typeface="Arial"/>
              </a:rPr>
              <a:t>Pull Quote style 32pt</a:t>
            </a:r>
            <a:endParaRPr lang="en-GB" b="0">
              <a:solidFill>
                <a:srgbClr val="8246AF"/>
              </a:solidFill>
              <a:latin typeface="Arial"/>
              <a:cs typeface="Arial"/>
            </a:endParaRPr>
          </a:p>
        </p:txBody>
      </p:sp>
      <p:sp>
        <p:nvSpPr>
          <p:cNvPr id="4" name="Text Placeholder 3">
            <a:extLst>
              <a:ext uri="{FF2B5EF4-FFF2-40B4-BE49-F238E27FC236}">
                <a16:creationId xmlns:a16="http://schemas.microsoft.com/office/drawing/2014/main" id="{B32A6320-11AD-814B-B9B8-328C372B6C90}"/>
              </a:ext>
            </a:extLst>
          </p:cNvPr>
          <p:cNvSpPr>
            <a:spLocks noGrp="1"/>
          </p:cNvSpPr>
          <p:nvPr>
            <p:ph type="body" sz="quarter" idx="14" hasCustomPrompt="1"/>
          </p:nvPr>
        </p:nvSpPr>
        <p:spPr>
          <a:xfrm>
            <a:off x="6307138" y="5318301"/>
            <a:ext cx="5376862" cy="514350"/>
          </a:xfrm>
        </p:spPr>
        <p:txBody>
          <a:bodyPr/>
          <a:lstStyle>
            <a:lvl1pPr marL="234950" indent="-234950">
              <a:buFont typeface=".PingFang SC Regular"/>
              <a:buChar char="－"/>
              <a:tabLst/>
              <a:defRPr sz="2000">
                <a:solidFill>
                  <a:srgbClr val="003349"/>
                </a:solidFill>
              </a:defRPr>
            </a:lvl1pPr>
          </a:lstStyle>
          <a:p>
            <a:pPr lvl="0"/>
            <a:r>
              <a:rPr lang="en-US"/>
              <a:t>Attribution</a:t>
            </a:r>
          </a:p>
        </p:txBody>
      </p:sp>
      <p:sp>
        <p:nvSpPr>
          <p:cNvPr id="10" name="Date Placeholder 5">
            <a:extLst>
              <a:ext uri="{FF2B5EF4-FFF2-40B4-BE49-F238E27FC236}">
                <a16:creationId xmlns:a16="http://schemas.microsoft.com/office/drawing/2014/main" id="{B154E33E-449C-394F-BAEF-A816CF1FC70D}"/>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2C2CEEEB-5A0C-224F-8AAB-40B0A0059164}" type="datetime1">
              <a:rPr lang="en-US" smtClean="0"/>
              <a:t>6/13/23</a:t>
            </a:fld>
            <a:endParaRPr lang="en-GB"/>
          </a:p>
        </p:txBody>
      </p:sp>
      <p:sp>
        <p:nvSpPr>
          <p:cNvPr id="11" name="Slide Number Placeholder 6">
            <a:extLst>
              <a:ext uri="{FF2B5EF4-FFF2-40B4-BE49-F238E27FC236}">
                <a16:creationId xmlns:a16="http://schemas.microsoft.com/office/drawing/2014/main" id="{006832D8-2108-5344-9F45-54F2251DFBD0}"/>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8" name="Picture 7">
            <a:extLst>
              <a:ext uri="{FF2B5EF4-FFF2-40B4-BE49-F238E27FC236}">
                <a16:creationId xmlns:a16="http://schemas.microsoft.com/office/drawing/2014/main" id="{F138A1F1-9C2C-1E43-9AF0-F228AC1E32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1660959046"/>
      </p:ext>
    </p:extLst>
  </p:cSld>
  <p:clrMapOvr>
    <a:masterClrMapping/>
  </p:clrMapOvr>
  <p:extLst>
    <p:ext uri="{DCECCB84-F9BA-43D5-87BE-67443E8EF086}">
      <p15:sldGuideLst xmlns:p15="http://schemas.microsoft.com/office/powerpoint/2012/main">
        <p15:guide id="1" pos="3707" userDrawn="1">
          <p15:clr>
            <a:srgbClr val="FBAE40"/>
          </p15:clr>
        </p15:guide>
        <p15:guide id="2" pos="397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 Blank layout">
    <p:spTree>
      <p:nvGrpSpPr>
        <p:cNvPr id="1" name=""/>
        <p:cNvGrpSpPr/>
        <p:nvPr/>
      </p:nvGrpSpPr>
      <p:grpSpPr>
        <a:xfrm>
          <a:off x="0" y="0"/>
          <a:ext cx="0" cy="0"/>
          <a:chOff x="0" y="0"/>
          <a:chExt cx="0" cy="0"/>
        </a:xfrm>
      </p:grpSpPr>
      <p:sp>
        <p:nvSpPr>
          <p:cNvPr id="4" name="Date Placeholder 5">
            <a:extLst>
              <a:ext uri="{FF2B5EF4-FFF2-40B4-BE49-F238E27FC236}">
                <a16:creationId xmlns:a16="http://schemas.microsoft.com/office/drawing/2014/main" id="{A18BF944-3A41-4841-A68C-6B8F9F867169}"/>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EE6A56AE-D3C4-6748-849E-B488F30A3C69}" type="datetime1">
              <a:rPr lang="en-US" smtClean="0"/>
              <a:t>6/13/23</a:t>
            </a:fld>
            <a:endParaRPr lang="en-GB"/>
          </a:p>
        </p:txBody>
      </p:sp>
      <p:sp>
        <p:nvSpPr>
          <p:cNvPr id="5" name="Slide Number Placeholder 6">
            <a:extLst>
              <a:ext uri="{FF2B5EF4-FFF2-40B4-BE49-F238E27FC236}">
                <a16:creationId xmlns:a16="http://schemas.microsoft.com/office/drawing/2014/main" id="{097240DD-773F-6343-B4E4-D68F9425240F}"/>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6" name="Picture 5">
            <a:extLst>
              <a:ext uri="{FF2B5EF4-FFF2-40B4-BE49-F238E27FC236}">
                <a16:creationId xmlns:a16="http://schemas.microsoft.com/office/drawing/2014/main" id="{44C55112-A4FA-7D4D-9641-BA3DDE95DA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2539876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ate - title and 1 column">
    <p:spTree>
      <p:nvGrpSpPr>
        <p:cNvPr id="1" name=""/>
        <p:cNvGrpSpPr/>
        <p:nvPr/>
      </p:nvGrpSpPr>
      <p:grpSpPr>
        <a:xfrm>
          <a:off x="0" y="0"/>
          <a:ext cx="0" cy="0"/>
          <a:chOff x="0" y="0"/>
          <a:chExt cx="0" cy="0"/>
        </a:xfrm>
      </p:grpSpPr>
      <p:sp>
        <p:nvSpPr>
          <p:cNvPr id="6" name="Rectangle 5"/>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bg1"/>
              </a:solidFill>
            </a:endParaRPr>
          </a:p>
        </p:txBody>
      </p:sp>
      <p:sp>
        <p:nvSpPr>
          <p:cNvPr id="9" name="Text Placeholder 5"/>
          <p:cNvSpPr>
            <a:spLocks noGrp="1"/>
          </p:cNvSpPr>
          <p:nvPr>
            <p:ph type="body" sz="quarter" idx="12" hasCustomPrompt="1"/>
          </p:nvPr>
        </p:nvSpPr>
        <p:spPr>
          <a:xfrm>
            <a:off x="520580" y="1638300"/>
            <a:ext cx="11094777" cy="4364467"/>
          </a:xfrm>
        </p:spPr>
        <p:txBody>
          <a:bodyPr numCol="1" spcCol="360000"/>
          <a:lstStyle>
            <a:lvl1pPr marL="0" indent="0">
              <a:buFont typeface="Arial" charset="0"/>
              <a:buNone/>
              <a:defRPr baseline="0">
                <a:solidFill>
                  <a:schemeClr val="bg1"/>
                </a:solidFill>
              </a:defRPr>
            </a:lvl1pPr>
          </a:lstStyle>
          <a:p>
            <a:pPr lvl="0"/>
            <a:r>
              <a:rPr lang="en-GB"/>
              <a:t>Body text style 20pt. Dummy text means you won’t see the inevitable variations that show up once real information is entered. </a:t>
            </a:r>
          </a:p>
          <a:p>
            <a:pPr lvl="0"/>
            <a:r>
              <a:rPr lang="en-GB"/>
              <a:t>It means you won’t know what it’s like to fill out forms on your site. Dummy text is a veil between you and reality. </a:t>
            </a:r>
          </a:p>
          <a:p>
            <a:pPr lvl="0"/>
            <a:endParaRPr lang="en-GB"/>
          </a:p>
        </p:txBody>
      </p:sp>
      <p:sp>
        <p:nvSpPr>
          <p:cNvPr id="2" name="Title 1"/>
          <p:cNvSpPr>
            <a:spLocks noGrp="1"/>
          </p:cNvSpPr>
          <p:nvPr>
            <p:ph type="title" hasCustomPrompt="1"/>
          </p:nvPr>
        </p:nvSpPr>
        <p:spPr/>
        <p:txBody>
          <a:bodyPr anchor="t"/>
          <a:lstStyle>
            <a:lvl1pPr>
              <a:defRPr>
                <a:solidFill>
                  <a:schemeClr val="bg1"/>
                </a:solidFill>
              </a:defRPr>
            </a:lvl1pPr>
          </a:lstStyle>
          <a:p>
            <a:r>
              <a:rPr lang="en-US"/>
              <a:t>Click to edit 32pt bold/titles 2 line max</a:t>
            </a:r>
            <a:endParaRPr lang="en-GB"/>
          </a:p>
        </p:txBody>
      </p:sp>
      <p:sp>
        <p:nvSpPr>
          <p:cNvPr id="11" name="TextBox 10"/>
          <p:cNvSpPr txBox="1"/>
          <p:nvPr userDrawn="1"/>
        </p:nvSpPr>
        <p:spPr>
          <a:xfrm>
            <a:off x="3685077" y="6452685"/>
            <a:ext cx="4778478" cy="215444"/>
          </a:xfrm>
          <a:prstGeom prst="rect">
            <a:avLst/>
          </a:prstGeom>
          <a:no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
        <p:nvSpPr>
          <p:cNvPr id="12" name="Date Placeholder 5">
            <a:extLst>
              <a:ext uri="{FF2B5EF4-FFF2-40B4-BE49-F238E27FC236}">
                <a16:creationId xmlns:a16="http://schemas.microsoft.com/office/drawing/2014/main" id="{AFA0ED7A-65BE-544A-876F-5F5C1CA7EC84}"/>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1"/>
                </a:solidFill>
                <a:latin typeface="Arial" panose="020B0604020202020204" pitchFamily="34" charset="0"/>
                <a:ea typeface="Arial Regular" charset="0"/>
                <a:cs typeface="Arial" panose="020B0604020202020204" pitchFamily="34" charset="0"/>
              </a:defRPr>
            </a:lvl1pPr>
          </a:lstStyle>
          <a:p>
            <a:fld id="{A0E5CF29-CAE7-7740-840A-B49E431D829F}" type="datetime1">
              <a:rPr lang="en-US" smtClean="0"/>
              <a:t>6/13/23</a:t>
            </a:fld>
            <a:endParaRPr lang="en-GB"/>
          </a:p>
        </p:txBody>
      </p:sp>
      <p:sp>
        <p:nvSpPr>
          <p:cNvPr id="13" name="Slide Number Placeholder 6">
            <a:extLst>
              <a:ext uri="{FF2B5EF4-FFF2-40B4-BE49-F238E27FC236}">
                <a16:creationId xmlns:a16="http://schemas.microsoft.com/office/drawing/2014/main" id="{33EEB59D-3C14-4A4C-9237-985E53B766E5}"/>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1"/>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4" name="Picture 13">
            <a:extLst>
              <a:ext uri="{FF2B5EF4-FFF2-40B4-BE49-F238E27FC236}">
                <a16:creationId xmlns:a16="http://schemas.microsoft.com/office/drawing/2014/main" id="{23ACA8B7-2649-334C-81A8-2B0181D3A3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95693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Image 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9A9437-F2D4-A84B-901B-B6F0077652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227931"/>
            <a:ext cx="12188825" cy="4995124"/>
          </a:xfrm>
          <a:prstGeom prst="rect">
            <a:avLst/>
          </a:prstGeom>
        </p:spPr>
      </p:pic>
      <p:sp>
        <p:nvSpPr>
          <p:cNvPr id="7" name="Rectangle 6">
            <a:extLst>
              <a:ext uri="{FF2B5EF4-FFF2-40B4-BE49-F238E27FC236}">
                <a16:creationId xmlns:a16="http://schemas.microsoft.com/office/drawing/2014/main" id="{B29C99E8-CC44-CE49-8CC2-D1441DC6D3F5}"/>
              </a:ext>
            </a:extLst>
          </p:cNvPr>
          <p:cNvSpPr/>
          <p:nvPr userDrawn="1"/>
        </p:nvSpPr>
        <p:spPr>
          <a:xfrm>
            <a:off x="60644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8" name="Text Placeholder 4">
            <a:extLst>
              <a:ext uri="{FF2B5EF4-FFF2-40B4-BE49-F238E27FC236}">
                <a16:creationId xmlns:a16="http://schemas.microsoft.com/office/drawing/2014/main" id="{3CBD57E0-031D-4047-93C6-BA14C27B4A0D}"/>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1" name="Text Placeholder 3">
            <a:extLst>
              <a:ext uri="{FF2B5EF4-FFF2-40B4-BE49-F238E27FC236}">
                <a16:creationId xmlns:a16="http://schemas.microsoft.com/office/drawing/2014/main" id="{EE9E3893-498D-0247-8960-9F9BB6CAD4C0}"/>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9C4661AB-C86F-AF41-9F02-720CF01A16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ate - titl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00DC00"/>
              </a:solidFill>
            </a:endParaRPr>
          </a:p>
        </p:txBody>
      </p:sp>
      <p:sp>
        <p:nvSpPr>
          <p:cNvPr id="2" name="Title 1"/>
          <p:cNvSpPr>
            <a:spLocks noGrp="1"/>
          </p:cNvSpPr>
          <p:nvPr>
            <p:ph type="title" hasCustomPrompt="1"/>
          </p:nvPr>
        </p:nvSpPr>
        <p:spPr/>
        <p:txBody>
          <a:bodyPr anchor="t"/>
          <a:lstStyle>
            <a:lvl1pPr>
              <a:defRPr baseline="0">
                <a:solidFill>
                  <a:schemeClr val="bg1"/>
                </a:solidFill>
              </a:defRPr>
            </a:lvl1pPr>
          </a:lstStyle>
          <a:p>
            <a:r>
              <a:rPr lang="en-US"/>
              <a:t>Click to edit 32pt bold/titles 2 line max</a:t>
            </a:r>
            <a:endParaRPr lang="en-GB"/>
          </a:p>
        </p:txBody>
      </p:sp>
      <p:sp>
        <p:nvSpPr>
          <p:cNvPr id="9" name="TextBox 8"/>
          <p:cNvSpPr txBox="1"/>
          <p:nvPr userDrawn="1"/>
        </p:nvSpPr>
        <p:spPr>
          <a:xfrm>
            <a:off x="3685077" y="6452685"/>
            <a:ext cx="4778478" cy="215444"/>
          </a:xfrm>
          <a:prstGeom prst="rect">
            <a:avLst/>
          </a:prstGeom>
          <a:no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
        <p:nvSpPr>
          <p:cNvPr id="10" name="Date Placeholder 5">
            <a:extLst>
              <a:ext uri="{FF2B5EF4-FFF2-40B4-BE49-F238E27FC236}">
                <a16:creationId xmlns:a16="http://schemas.microsoft.com/office/drawing/2014/main" id="{77531682-CC9F-CB42-81B8-FABE01E4AA18}"/>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1"/>
                </a:solidFill>
                <a:latin typeface="Arial" panose="020B0604020202020204" pitchFamily="34" charset="0"/>
                <a:ea typeface="Arial Regular" charset="0"/>
                <a:cs typeface="Arial" panose="020B0604020202020204" pitchFamily="34" charset="0"/>
              </a:defRPr>
            </a:lvl1pPr>
          </a:lstStyle>
          <a:p>
            <a:fld id="{C701CF59-84B9-3147-BC5B-56960E3E1F7A}" type="datetime1">
              <a:rPr lang="en-US" smtClean="0"/>
              <a:t>6/13/23</a:t>
            </a:fld>
            <a:endParaRPr lang="en-GB"/>
          </a:p>
        </p:txBody>
      </p:sp>
      <p:sp>
        <p:nvSpPr>
          <p:cNvPr id="11" name="Slide Number Placeholder 6">
            <a:extLst>
              <a:ext uri="{FF2B5EF4-FFF2-40B4-BE49-F238E27FC236}">
                <a16:creationId xmlns:a16="http://schemas.microsoft.com/office/drawing/2014/main" id="{885F59D0-14DF-C944-9DD9-E0F8BAB3DC4A}"/>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1"/>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2" name="Picture 11">
            <a:extLst>
              <a:ext uri="{FF2B5EF4-FFF2-40B4-BE49-F238E27FC236}">
                <a16:creationId xmlns:a16="http://schemas.microsoft.com/office/drawing/2014/main" id="{0B613AC0-FF8E-B740-AB81-D427667469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1173557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late- title and subtitl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00DC00"/>
              </a:solidFill>
            </a:endParaRPr>
          </a:p>
        </p:txBody>
      </p:sp>
      <p:sp>
        <p:nvSpPr>
          <p:cNvPr id="2" name="Title 1"/>
          <p:cNvSpPr>
            <a:spLocks noGrp="1"/>
          </p:cNvSpPr>
          <p:nvPr>
            <p:ph type="title" hasCustomPrompt="1"/>
          </p:nvPr>
        </p:nvSpPr>
        <p:spPr/>
        <p:txBody>
          <a:bodyPr anchor="t"/>
          <a:lstStyle>
            <a:lvl1pPr>
              <a:defRPr baseline="0">
                <a:solidFill>
                  <a:schemeClr val="bg1"/>
                </a:solidFill>
              </a:defRPr>
            </a:lvl1pPr>
          </a:lstStyle>
          <a:p>
            <a:r>
              <a:rPr lang="en-US"/>
              <a:t>Click to edit 32pt bold/titles 2 line max</a:t>
            </a:r>
            <a:endParaRPr lang="en-GB"/>
          </a:p>
        </p:txBody>
      </p:sp>
      <p:sp>
        <p:nvSpPr>
          <p:cNvPr id="9" name="TextBox 8"/>
          <p:cNvSpPr txBox="1"/>
          <p:nvPr userDrawn="1"/>
        </p:nvSpPr>
        <p:spPr>
          <a:xfrm>
            <a:off x="3685077" y="6452685"/>
            <a:ext cx="4778478" cy="215444"/>
          </a:xfrm>
          <a:prstGeom prst="rect">
            <a:avLst/>
          </a:prstGeom>
          <a:no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
        <p:nvSpPr>
          <p:cNvPr id="10" name="Date Placeholder 5">
            <a:extLst>
              <a:ext uri="{FF2B5EF4-FFF2-40B4-BE49-F238E27FC236}">
                <a16:creationId xmlns:a16="http://schemas.microsoft.com/office/drawing/2014/main" id="{77531682-CC9F-CB42-81B8-FABE01E4AA18}"/>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1"/>
                </a:solidFill>
                <a:latin typeface="Arial" panose="020B0604020202020204" pitchFamily="34" charset="0"/>
                <a:ea typeface="Arial Regular" charset="0"/>
                <a:cs typeface="Arial" panose="020B0604020202020204" pitchFamily="34" charset="0"/>
              </a:defRPr>
            </a:lvl1pPr>
          </a:lstStyle>
          <a:p>
            <a:fld id="{2B940512-FF7B-FE46-9873-6924226E9DBF}" type="datetime1">
              <a:rPr lang="en-US" smtClean="0"/>
              <a:t>6/13/23</a:t>
            </a:fld>
            <a:endParaRPr lang="en-GB"/>
          </a:p>
        </p:txBody>
      </p:sp>
      <p:sp>
        <p:nvSpPr>
          <p:cNvPr id="11" name="Slide Number Placeholder 6">
            <a:extLst>
              <a:ext uri="{FF2B5EF4-FFF2-40B4-BE49-F238E27FC236}">
                <a16:creationId xmlns:a16="http://schemas.microsoft.com/office/drawing/2014/main" id="{885F59D0-14DF-C944-9DD9-E0F8BAB3DC4A}"/>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1"/>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2" name="Picture 11">
            <a:extLst>
              <a:ext uri="{FF2B5EF4-FFF2-40B4-BE49-F238E27FC236}">
                <a16:creationId xmlns:a16="http://schemas.microsoft.com/office/drawing/2014/main" id="{0B613AC0-FF8E-B740-AB81-D427667469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8" name="Text Placeholder 3">
            <a:extLst>
              <a:ext uri="{FF2B5EF4-FFF2-40B4-BE49-F238E27FC236}">
                <a16:creationId xmlns:a16="http://schemas.microsoft.com/office/drawing/2014/main" id="{F7613094-39F3-7E47-ACE6-0F920A88342D}"/>
              </a:ext>
            </a:extLst>
          </p:cNvPr>
          <p:cNvSpPr>
            <a:spLocks noGrp="1"/>
          </p:cNvSpPr>
          <p:nvPr>
            <p:ph type="body" sz="quarter" idx="13"/>
          </p:nvPr>
        </p:nvSpPr>
        <p:spPr>
          <a:xfrm>
            <a:off x="508000" y="993662"/>
            <a:ext cx="9750425" cy="465137"/>
          </a:xfrm>
        </p:spPr>
        <p:txBody>
          <a:bodyPr/>
          <a:lstStyle>
            <a:lvl1pPr>
              <a:defRPr sz="2000">
                <a:solidFill>
                  <a:schemeClr val="bg1"/>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Tree>
    <p:extLst>
      <p:ext uri="{BB962C8B-B14F-4D97-AF65-F5344CB8AC3E}">
        <p14:creationId xmlns:p14="http://schemas.microsoft.com/office/powerpoint/2010/main" val="3713168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late - two column layou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a:solidFill>
                  <a:schemeClr val="bg1"/>
                </a:solidFill>
              </a:defRPr>
            </a:lvl1pPr>
          </a:lstStyle>
          <a:p>
            <a:r>
              <a:rPr lang="en-US"/>
              <a:t>Click to edit 32pt bold/titles 2 line max</a:t>
            </a:r>
            <a:endParaRPr lang="en-GB"/>
          </a:p>
        </p:txBody>
      </p:sp>
      <p:sp>
        <p:nvSpPr>
          <p:cNvPr id="7" name="Text Placeholder 5"/>
          <p:cNvSpPr>
            <a:spLocks noGrp="1"/>
          </p:cNvSpPr>
          <p:nvPr>
            <p:ph type="body" sz="quarter" idx="12" hasCustomPrompt="1"/>
          </p:nvPr>
        </p:nvSpPr>
        <p:spPr>
          <a:xfrm>
            <a:off x="521370" y="1638300"/>
            <a:ext cx="5363493" cy="4267648"/>
          </a:xfrm>
        </p:spPr>
        <p:txBody>
          <a:bodyPr numCol="1" spcCol="360000"/>
          <a:lstStyle>
            <a:lvl1pPr>
              <a:defRPr baseline="0">
                <a:solidFill>
                  <a:schemeClr val="bg1"/>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6" name="Text Placeholder 5"/>
          <p:cNvSpPr>
            <a:spLocks noGrp="1"/>
          </p:cNvSpPr>
          <p:nvPr>
            <p:ph type="body" sz="quarter" idx="13" hasCustomPrompt="1"/>
          </p:nvPr>
        </p:nvSpPr>
        <p:spPr>
          <a:xfrm>
            <a:off x="6307138" y="1638300"/>
            <a:ext cx="5359737" cy="4267648"/>
          </a:xfrm>
        </p:spPr>
        <p:txBody>
          <a:bodyPr numCol="1" spcCol="360000"/>
          <a:lstStyle>
            <a:lvl1pPr>
              <a:defRPr baseline="0">
                <a:solidFill>
                  <a:schemeClr val="bg1"/>
                </a:solidFill>
              </a:defRPr>
            </a:lvl1pPr>
          </a:lstStyle>
          <a:p>
            <a:pPr lvl="0"/>
            <a:r>
              <a:rPr lang="en-GB"/>
              <a:t>Body text style 20pt. Dummy text means you won’t see the inevitable variations that show up once real information is entered. It means you won’t know what it’s like to fill out forms on your site. Dummy text is a veil between you and reality. </a:t>
            </a:r>
          </a:p>
        </p:txBody>
      </p:sp>
      <p:sp>
        <p:nvSpPr>
          <p:cNvPr id="12" name="Date Placeholder 5">
            <a:extLst>
              <a:ext uri="{FF2B5EF4-FFF2-40B4-BE49-F238E27FC236}">
                <a16:creationId xmlns:a16="http://schemas.microsoft.com/office/drawing/2014/main" id="{92888943-9FB1-5941-8832-2F4BAF084828}"/>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1"/>
                </a:solidFill>
                <a:latin typeface="Arial" panose="020B0604020202020204" pitchFamily="34" charset="0"/>
                <a:ea typeface="Arial Regular" charset="0"/>
                <a:cs typeface="Arial" panose="020B0604020202020204" pitchFamily="34" charset="0"/>
              </a:defRPr>
            </a:lvl1pPr>
          </a:lstStyle>
          <a:p>
            <a:fld id="{8B053138-79A0-D045-9C66-07A72D4155FB}" type="datetime1">
              <a:rPr lang="en-US" smtClean="0"/>
              <a:t>6/13/23</a:t>
            </a:fld>
            <a:endParaRPr lang="en-GB"/>
          </a:p>
        </p:txBody>
      </p:sp>
      <p:sp>
        <p:nvSpPr>
          <p:cNvPr id="13" name="Slide Number Placeholder 6">
            <a:extLst>
              <a:ext uri="{FF2B5EF4-FFF2-40B4-BE49-F238E27FC236}">
                <a16:creationId xmlns:a16="http://schemas.microsoft.com/office/drawing/2014/main" id="{4B3E2585-8822-7F49-AE5A-AF4BDEBF685A}"/>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1"/>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4" name="Picture 13">
            <a:extLst>
              <a:ext uri="{FF2B5EF4-FFF2-40B4-BE49-F238E27FC236}">
                <a16:creationId xmlns:a16="http://schemas.microsoft.com/office/drawing/2014/main" id="{10D799EF-38EC-8F48-BB5F-72D09ECE32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TextBox 9">
            <a:extLst>
              <a:ext uri="{FF2B5EF4-FFF2-40B4-BE49-F238E27FC236}">
                <a16:creationId xmlns:a16="http://schemas.microsoft.com/office/drawing/2014/main" id="{19AF7192-C047-5A44-9B77-75CD7940CC25}"/>
              </a:ext>
            </a:extLst>
          </p:cNvPr>
          <p:cNvSpPr txBox="1"/>
          <p:nvPr userDrawn="1"/>
        </p:nvSpPr>
        <p:spPr>
          <a:xfrm>
            <a:off x="3685077" y="6452685"/>
            <a:ext cx="4778478" cy="215444"/>
          </a:xfrm>
          <a:prstGeom prst="rect">
            <a:avLst/>
          </a:prstGeom>
          <a:no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ate blank">
    <p:spTree>
      <p:nvGrpSpPr>
        <p:cNvPr id="1" name=""/>
        <p:cNvGrpSpPr/>
        <p:nvPr/>
      </p:nvGrpSpPr>
      <p:grpSpPr>
        <a:xfrm>
          <a:off x="0" y="0"/>
          <a:ext cx="0" cy="0"/>
          <a:chOff x="0" y="0"/>
          <a:chExt cx="0" cy="0"/>
        </a:xfrm>
      </p:grpSpPr>
      <p:sp>
        <p:nvSpPr>
          <p:cNvPr id="5" name="Rectangle 4"/>
          <p:cNvSpPr/>
          <p:nvPr userDrawn="1"/>
        </p:nvSpPr>
        <p:spPr>
          <a:xfrm>
            <a:off x="0" y="221878"/>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00DC00"/>
              </a:solidFill>
            </a:endParaRPr>
          </a:p>
        </p:txBody>
      </p:sp>
      <p:sp>
        <p:nvSpPr>
          <p:cNvPr id="9" name="TextBox 8"/>
          <p:cNvSpPr txBox="1"/>
          <p:nvPr userDrawn="1"/>
        </p:nvSpPr>
        <p:spPr>
          <a:xfrm>
            <a:off x="3685077" y="6452685"/>
            <a:ext cx="4778478" cy="215444"/>
          </a:xfrm>
          <a:prstGeom prst="rect">
            <a:avLst/>
          </a:prstGeom>
          <a:noFill/>
        </p:spPr>
        <p:txBody>
          <a:bodyPr wrap="square" rtlCol="0">
            <a:spAutoFit/>
          </a:bodyPr>
          <a:lstStyle/>
          <a:p>
            <a:r>
              <a:rPr lang="en-GB" sz="800" i="0">
                <a:solidFill>
                  <a:schemeClr val="bg1"/>
                </a:solidFill>
                <a:latin typeface="Arial" panose="020B0604020202020204" pitchFamily="34" charset="0"/>
                <a:cs typeface="Arial" panose="020B0604020202020204" pitchFamily="34" charset="0"/>
              </a:rPr>
              <a:t>©2020 Sage Global Services Limited or its licensors. All rights reserved.</a:t>
            </a:r>
          </a:p>
        </p:txBody>
      </p:sp>
      <p:sp>
        <p:nvSpPr>
          <p:cNvPr id="10" name="Date Placeholder 5">
            <a:extLst>
              <a:ext uri="{FF2B5EF4-FFF2-40B4-BE49-F238E27FC236}">
                <a16:creationId xmlns:a16="http://schemas.microsoft.com/office/drawing/2014/main" id="{3BDCE605-ABC8-7649-B833-2577CDC931E2}"/>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chemeClr val="bg1"/>
                </a:solidFill>
                <a:latin typeface="Arial" panose="020B0604020202020204" pitchFamily="34" charset="0"/>
                <a:ea typeface="Arial Regular" charset="0"/>
                <a:cs typeface="Arial" panose="020B0604020202020204" pitchFamily="34" charset="0"/>
              </a:defRPr>
            </a:lvl1pPr>
          </a:lstStyle>
          <a:p>
            <a:fld id="{7B61F79B-3B56-E04A-BC90-A866D0CDEB85}" type="datetime1">
              <a:rPr lang="en-US" smtClean="0"/>
              <a:t>6/13/23</a:t>
            </a:fld>
            <a:endParaRPr lang="en-GB"/>
          </a:p>
        </p:txBody>
      </p:sp>
      <p:sp>
        <p:nvSpPr>
          <p:cNvPr id="11" name="Slide Number Placeholder 6">
            <a:extLst>
              <a:ext uri="{FF2B5EF4-FFF2-40B4-BE49-F238E27FC236}">
                <a16:creationId xmlns:a16="http://schemas.microsoft.com/office/drawing/2014/main" id="{DCE28005-695C-F546-91E9-176BEA5CFD29}"/>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chemeClr val="bg1"/>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2" name="Picture 11">
            <a:extLst>
              <a:ext uri="{FF2B5EF4-FFF2-40B4-BE49-F238E27FC236}">
                <a16:creationId xmlns:a16="http://schemas.microsoft.com/office/drawing/2014/main" id="{80B9D5D0-E166-9544-A1CB-397FA6A52B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 and right quote (Slat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7C8D509-DD83-BC46-8D3A-8B962147F450}"/>
              </a:ext>
            </a:extLst>
          </p:cNvPr>
          <p:cNvSpPr>
            <a:spLocks noGrp="1"/>
          </p:cNvSpPr>
          <p:nvPr>
            <p:ph type="body" sz="quarter" idx="16" hasCustomPrompt="1"/>
          </p:nvPr>
        </p:nvSpPr>
        <p:spPr>
          <a:xfrm>
            <a:off x="6307138" y="5318125"/>
            <a:ext cx="5372100" cy="514350"/>
          </a:xfrm>
        </p:spPr>
        <p:txBody>
          <a:bodyPr/>
          <a:lstStyle>
            <a:lvl1pPr marL="236538" indent="-236538">
              <a:buFont typeface=".PingFang SC Regular"/>
              <a:buChar char="－"/>
              <a:tabLst/>
              <a:defRPr sz="2000">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Attribution 20pt</a:t>
            </a:r>
          </a:p>
        </p:txBody>
      </p:sp>
      <p:sp>
        <p:nvSpPr>
          <p:cNvPr id="4" name="Text Placeholder 3">
            <a:extLst>
              <a:ext uri="{FF2B5EF4-FFF2-40B4-BE49-F238E27FC236}">
                <a16:creationId xmlns:a16="http://schemas.microsoft.com/office/drawing/2014/main" id="{124D8328-1C64-E340-B489-0FBC402436EA}"/>
              </a:ext>
            </a:extLst>
          </p:cNvPr>
          <p:cNvSpPr>
            <a:spLocks noGrp="1"/>
          </p:cNvSpPr>
          <p:nvPr>
            <p:ph type="body" sz="quarter" idx="15" hasCustomPrompt="1"/>
          </p:nvPr>
        </p:nvSpPr>
        <p:spPr>
          <a:xfrm>
            <a:off x="6307138" y="1227138"/>
            <a:ext cx="5372099" cy="3911600"/>
          </a:xfrm>
        </p:spPr>
        <p:txBody>
          <a:bodyPr/>
          <a:lstStyle>
            <a:lvl1pPr>
              <a:defRPr sz="3200">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Pull Quote style 32pt</a:t>
            </a:r>
          </a:p>
        </p:txBody>
      </p:sp>
      <p:sp>
        <p:nvSpPr>
          <p:cNvPr id="3" name="Picture Placeholder 2"/>
          <p:cNvSpPr>
            <a:spLocks noGrp="1"/>
          </p:cNvSpPr>
          <p:nvPr>
            <p:ph type="pic" sz="quarter" idx="13"/>
          </p:nvPr>
        </p:nvSpPr>
        <p:spPr>
          <a:xfrm>
            <a:off x="0" y="1227382"/>
            <a:ext cx="5884863" cy="5000381"/>
          </a:xfrm>
        </p:spPr>
        <p:txBody>
          <a:bodyPr/>
          <a:lstStyle>
            <a:lvl1pPr>
              <a:defRPr>
                <a:solidFill>
                  <a:srgbClr val="666666"/>
                </a:solidFill>
              </a:defRPr>
            </a:lvl1pPr>
          </a:lstStyle>
          <a:p>
            <a:r>
              <a:rPr lang="en-US"/>
              <a:t>Click icon to add picture</a:t>
            </a:r>
            <a:endParaRPr lang="en-GB"/>
          </a:p>
        </p:txBody>
      </p:sp>
      <p:sp>
        <p:nvSpPr>
          <p:cNvPr id="6" name="Date Placeholder 5">
            <a:extLst>
              <a:ext uri="{FF2B5EF4-FFF2-40B4-BE49-F238E27FC236}">
                <a16:creationId xmlns:a16="http://schemas.microsoft.com/office/drawing/2014/main" id="{9FDF9C19-0643-6940-BB9E-2B0699626A63}"/>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6113F527-9BEA-5644-A1FC-5003BCA94593}" type="datetime1">
              <a:rPr lang="en-US" smtClean="0"/>
              <a:t>6/13/23</a:t>
            </a:fld>
            <a:endParaRPr lang="en-GB"/>
          </a:p>
        </p:txBody>
      </p:sp>
      <p:sp>
        <p:nvSpPr>
          <p:cNvPr id="7" name="Slide Number Placeholder 6">
            <a:extLst>
              <a:ext uri="{FF2B5EF4-FFF2-40B4-BE49-F238E27FC236}">
                <a16:creationId xmlns:a16="http://schemas.microsoft.com/office/drawing/2014/main" id="{356D386B-5486-884B-8BCD-FB721B1E035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8" name="Picture 7">
            <a:extLst>
              <a:ext uri="{FF2B5EF4-FFF2-40B4-BE49-F238E27FC236}">
                <a16:creationId xmlns:a16="http://schemas.microsoft.com/office/drawing/2014/main" id="{F7165BB7-208B-2647-9FEB-0E82ABE6D5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2" name="TextBox 1">
            <a:extLst>
              <a:ext uri="{FF2B5EF4-FFF2-40B4-BE49-F238E27FC236}">
                <a16:creationId xmlns:a16="http://schemas.microsoft.com/office/drawing/2014/main" id="{0E029CF3-1496-2945-BE5C-9C75309D9BC7}"/>
              </a:ext>
            </a:extLst>
          </p:cNvPr>
          <p:cNvSpPr txBox="1"/>
          <p:nvPr userDrawn="1"/>
        </p:nvSpPr>
        <p:spPr>
          <a:xfrm>
            <a:off x="4591878" y="6500191"/>
            <a:ext cx="0" cy="0"/>
          </a:xfrm>
          <a:prstGeom prst="rect">
            <a:avLst/>
          </a:prstGeom>
          <a:noFill/>
        </p:spPr>
        <p:txBody>
          <a:bodyPr wrap="none" lIns="0" tIns="0" rIns="0" bIns="0" rtlCol="0">
            <a:noAutofit/>
          </a:bodyPr>
          <a:lstStyle/>
          <a:p>
            <a:pPr algn="l"/>
            <a:endParaRPr lang="en-US" sz="2000" i="0">
              <a:solidFill>
                <a:srgbClr val="666666"/>
              </a:solidFill>
              <a:latin typeface="Arial"/>
              <a:cs typeface="Arial"/>
            </a:endParaRPr>
          </a:p>
        </p:txBody>
      </p:sp>
    </p:spTree>
    <p:extLst>
      <p:ext uri="{BB962C8B-B14F-4D97-AF65-F5344CB8AC3E}">
        <p14:creationId xmlns:p14="http://schemas.microsoft.com/office/powerpoint/2010/main" val="26328008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mage and left quote (Slate)">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6307137" y="1227382"/>
            <a:ext cx="5882957" cy="5000381"/>
          </a:xfrm>
        </p:spPr>
        <p:txBody>
          <a:bodyPr/>
          <a:lstStyle>
            <a:lvl1pPr>
              <a:defRPr>
                <a:solidFill>
                  <a:srgbClr val="666666"/>
                </a:solidFill>
              </a:defRPr>
            </a:lvl1pPr>
          </a:lstStyle>
          <a:p>
            <a:r>
              <a:rPr lang="en-US"/>
              <a:t>Click icon to add picture</a:t>
            </a:r>
            <a:endParaRPr lang="en-GB"/>
          </a:p>
        </p:txBody>
      </p:sp>
      <p:sp>
        <p:nvSpPr>
          <p:cNvPr id="6" name="Date Placeholder 5">
            <a:extLst>
              <a:ext uri="{FF2B5EF4-FFF2-40B4-BE49-F238E27FC236}">
                <a16:creationId xmlns:a16="http://schemas.microsoft.com/office/drawing/2014/main" id="{6D3725D6-00C4-6D4B-990B-0327ADD63A4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B035DCED-28B2-8A45-A4F2-FE464B36A078}" type="datetime1">
              <a:rPr lang="en-US" smtClean="0"/>
              <a:t>6/13/23</a:t>
            </a:fld>
            <a:endParaRPr lang="en-GB"/>
          </a:p>
        </p:txBody>
      </p:sp>
      <p:sp>
        <p:nvSpPr>
          <p:cNvPr id="7" name="Slide Number Placeholder 6">
            <a:extLst>
              <a:ext uri="{FF2B5EF4-FFF2-40B4-BE49-F238E27FC236}">
                <a16:creationId xmlns:a16="http://schemas.microsoft.com/office/drawing/2014/main" id="{6DC07B21-8D5A-CA42-8E02-2288B7426F2A}"/>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11" name="Text Placeholder 9">
            <a:extLst>
              <a:ext uri="{FF2B5EF4-FFF2-40B4-BE49-F238E27FC236}">
                <a16:creationId xmlns:a16="http://schemas.microsoft.com/office/drawing/2014/main" id="{7E7397AA-0AC8-334E-99AB-9917049AA414}"/>
              </a:ext>
            </a:extLst>
          </p:cNvPr>
          <p:cNvSpPr>
            <a:spLocks noGrp="1"/>
          </p:cNvSpPr>
          <p:nvPr>
            <p:ph type="body" sz="quarter" idx="16" hasCustomPrompt="1"/>
          </p:nvPr>
        </p:nvSpPr>
        <p:spPr>
          <a:xfrm>
            <a:off x="509588" y="5318125"/>
            <a:ext cx="5375275" cy="514350"/>
          </a:xfrm>
        </p:spPr>
        <p:txBody>
          <a:bodyPr/>
          <a:lstStyle>
            <a:lvl1pPr marL="236538" indent="-236538">
              <a:buFont typeface=".PingFang SC Regular"/>
              <a:buChar char="－"/>
              <a:tabLst/>
              <a:defRPr sz="2000">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Attribution 20pt</a:t>
            </a:r>
          </a:p>
        </p:txBody>
      </p:sp>
      <p:sp>
        <p:nvSpPr>
          <p:cNvPr id="12" name="Text Placeholder 3">
            <a:extLst>
              <a:ext uri="{FF2B5EF4-FFF2-40B4-BE49-F238E27FC236}">
                <a16:creationId xmlns:a16="http://schemas.microsoft.com/office/drawing/2014/main" id="{71C86262-B6D5-4E40-B0C8-9FEAD7F8FAAC}"/>
              </a:ext>
            </a:extLst>
          </p:cNvPr>
          <p:cNvSpPr>
            <a:spLocks noGrp="1"/>
          </p:cNvSpPr>
          <p:nvPr>
            <p:ph type="body" sz="quarter" idx="15" hasCustomPrompt="1"/>
          </p:nvPr>
        </p:nvSpPr>
        <p:spPr>
          <a:xfrm>
            <a:off x="509589" y="1227138"/>
            <a:ext cx="5375274" cy="3911600"/>
          </a:xfrm>
        </p:spPr>
        <p:txBody>
          <a:bodyPr/>
          <a:lstStyle>
            <a:lvl1pPr>
              <a:defRPr sz="3200">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Pull Quote style 32pt</a:t>
            </a:r>
          </a:p>
        </p:txBody>
      </p:sp>
      <p:pic>
        <p:nvPicPr>
          <p:cNvPr id="8" name="Picture 7">
            <a:extLst>
              <a:ext uri="{FF2B5EF4-FFF2-40B4-BE49-F238E27FC236}">
                <a16:creationId xmlns:a16="http://schemas.microsoft.com/office/drawing/2014/main" id="{63D0017D-C784-3F4D-8686-7CD41655C5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42839881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right tex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6307138" y="1233488"/>
            <a:ext cx="5376861" cy="529151"/>
          </a:xfrm>
        </p:spPr>
        <p:txBody>
          <a:bodyPr anchor="t">
            <a:noAutofit/>
          </a:bodyPr>
          <a:lstStyle>
            <a:lvl1pPr>
              <a:defRPr sz="3200" b="1"/>
            </a:lvl1pPr>
          </a:lstStyle>
          <a:p>
            <a:r>
              <a:rPr lang="en-US"/>
              <a:t>Body header 32pt bold</a:t>
            </a:r>
            <a:endParaRPr lang="en-GB"/>
          </a:p>
        </p:txBody>
      </p:sp>
      <p:sp>
        <p:nvSpPr>
          <p:cNvPr id="5" name="Text Placeholder 4"/>
          <p:cNvSpPr>
            <a:spLocks noGrp="1"/>
          </p:cNvSpPr>
          <p:nvPr>
            <p:ph type="body" sz="quarter" idx="13" hasCustomPrompt="1"/>
          </p:nvPr>
        </p:nvSpPr>
        <p:spPr>
          <a:xfrm>
            <a:off x="6307138" y="2209800"/>
            <a:ext cx="5376861" cy="4013200"/>
          </a:xfrm>
        </p:spPr>
        <p:txBody>
          <a:bodyPr/>
          <a:lstStyle>
            <a:lvl1pPr>
              <a:lnSpc>
                <a:spcPct val="100000"/>
              </a:lnSpc>
              <a:defRPr>
                <a:solidFill>
                  <a:srgbClr val="666666"/>
                </a:solidFill>
              </a:defRPr>
            </a:lvl1pPr>
          </a:lstStyle>
          <a:p>
            <a:pPr lvl="0"/>
            <a:r>
              <a:rPr lang="en-US"/>
              <a:t>Body text style 20pt</a:t>
            </a:r>
            <a:endParaRPr lang="en-GB"/>
          </a:p>
        </p:txBody>
      </p:sp>
      <p:sp>
        <p:nvSpPr>
          <p:cNvPr id="7" name="Picture Placeholder 2"/>
          <p:cNvSpPr>
            <a:spLocks noGrp="1"/>
          </p:cNvSpPr>
          <p:nvPr>
            <p:ph type="pic" sz="quarter" idx="14"/>
          </p:nvPr>
        </p:nvSpPr>
        <p:spPr>
          <a:xfrm>
            <a:off x="0" y="1227383"/>
            <a:ext cx="5884863" cy="4995618"/>
          </a:xfrm>
        </p:spPr>
        <p:txBody>
          <a:bodyPr/>
          <a:lstStyle>
            <a:lvl1pPr>
              <a:defRPr>
                <a:solidFill>
                  <a:srgbClr val="666666"/>
                </a:solidFill>
              </a:defRPr>
            </a:lvl1pPr>
          </a:lstStyle>
          <a:p>
            <a:r>
              <a:rPr lang="en-US"/>
              <a:t>Click icon to add picture</a:t>
            </a:r>
            <a:endParaRPr lang="en-GB"/>
          </a:p>
        </p:txBody>
      </p:sp>
      <p:sp>
        <p:nvSpPr>
          <p:cNvPr id="8" name="Date Placeholder 5">
            <a:extLst>
              <a:ext uri="{FF2B5EF4-FFF2-40B4-BE49-F238E27FC236}">
                <a16:creationId xmlns:a16="http://schemas.microsoft.com/office/drawing/2014/main" id="{3BBB2C1D-D142-D345-BD61-5F40AC3E3B82}"/>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E60A188E-A225-AC4F-A9ED-CD04E9025109}" type="datetime1">
              <a:rPr lang="en-US" smtClean="0"/>
              <a:t>6/13/23</a:t>
            </a:fld>
            <a:endParaRPr lang="en-GB"/>
          </a:p>
        </p:txBody>
      </p:sp>
      <p:sp>
        <p:nvSpPr>
          <p:cNvPr id="9" name="Slide Number Placeholder 6">
            <a:extLst>
              <a:ext uri="{FF2B5EF4-FFF2-40B4-BE49-F238E27FC236}">
                <a16:creationId xmlns:a16="http://schemas.microsoft.com/office/drawing/2014/main" id="{1C6F570A-1632-0148-A56E-7E017574AD00}"/>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1" name="Picture 10">
            <a:extLst>
              <a:ext uri="{FF2B5EF4-FFF2-40B4-BE49-F238E27FC236}">
                <a16:creationId xmlns:a16="http://schemas.microsoft.com/office/drawing/2014/main" id="{C9D583E0-2710-9A4B-B7AF-02AE1031830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636848816"/>
      </p:ext>
    </p:extLst>
  </p:cSld>
  <p:clrMapOvr>
    <a:masterClrMapping/>
  </p:clrMapOvr>
  <p:extLst>
    <p:ext uri="{DCECCB84-F9BA-43D5-87BE-67443E8EF086}">
      <p15:sldGuideLst xmlns:p15="http://schemas.microsoft.com/office/powerpoint/2012/main">
        <p15:guide id="1" orient="horz" pos="139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left text">
    <p:spTree>
      <p:nvGrpSpPr>
        <p:cNvPr id="1" name=""/>
        <p:cNvGrpSpPr/>
        <p:nvPr/>
      </p:nvGrpSpPr>
      <p:grpSpPr>
        <a:xfrm>
          <a:off x="0" y="0"/>
          <a:ext cx="0" cy="0"/>
          <a:chOff x="0" y="0"/>
          <a:chExt cx="0" cy="0"/>
        </a:xfrm>
      </p:grpSpPr>
      <p:sp>
        <p:nvSpPr>
          <p:cNvPr id="7" name="Text Placeholder 4"/>
          <p:cNvSpPr>
            <a:spLocks noGrp="1"/>
          </p:cNvSpPr>
          <p:nvPr>
            <p:ph type="body" sz="quarter" idx="13" hasCustomPrompt="1"/>
          </p:nvPr>
        </p:nvSpPr>
        <p:spPr>
          <a:xfrm>
            <a:off x="526703" y="2209800"/>
            <a:ext cx="5415310" cy="4013198"/>
          </a:xfrm>
        </p:spPr>
        <p:txBody>
          <a:bodyPr/>
          <a:lstStyle>
            <a:lvl1pPr>
              <a:lnSpc>
                <a:spcPct val="100000"/>
              </a:lnSpc>
              <a:spcBef>
                <a:spcPts val="1200"/>
              </a:spcBef>
              <a:defRPr>
                <a:solidFill>
                  <a:srgbClr val="666666"/>
                </a:solidFill>
              </a:defRPr>
            </a:lvl1pPr>
          </a:lstStyle>
          <a:p>
            <a:pPr lvl="0"/>
            <a:r>
              <a:rPr lang="en-US"/>
              <a:t>Body text style 20pt</a:t>
            </a:r>
            <a:endParaRPr lang="en-GB"/>
          </a:p>
        </p:txBody>
      </p:sp>
      <p:sp>
        <p:nvSpPr>
          <p:cNvPr id="10" name="Title 9"/>
          <p:cNvSpPr>
            <a:spLocks noGrp="1"/>
          </p:cNvSpPr>
          <p:nvPr>
            <p:ph type="title" hasCustomPrompt="1"/>
          </p:nvPr>
        </p:nvSpPr>
        <p:spPr>
          <a:xfrm>
            <a:off x="508000" y="1227382"/>
            <a:ext cx="5434013" cy="525218"/>
          </a:xfrm>
        </p:spPr>
        <p:txBody>
          <a:bodyPr anchor="t">
            <a:noAutofit/>
          </a:bodyPr>
          <a:lstStyle>
            <a:lvl1pPr>
              <a:defRPr sz="3200" b="1" baseline="0"/>
            </a:lvl1pPr>
          </a:lstStyle>
          <a:p>
            <a:r>
              <a:rPr lang="en-US"/>
              <a:t>Body header 32pt bold</a:t>
            </a:r>
            <a:endParaRPr lang="en-GB"/>
          </a:p>
        </p:txBody>
      </p:sp>
      <p:sp>
        <p:nvSpPr>
          <p:cNvPr id="8" name="Picture Placeholder 2"/>
          <p:cNvSpPr>
            <a:spLocks noGrp="1"/>
          </p:cNvSpPr>
          <p:nvPr>
            <p:ph type="pic" sz="quarter" idx="14"/>
          </p:nvPr>
        </p:nvSpPr>
        <p:spPr>
          <a:xfrm>
            <a:off x="6307137" y="1233487"/>
            <a:ext cx="5882957" cy="4978401"/>
          </a:xfrm>
        </p:spPr>
        <p:txBody>
          <a:bodyPr/>
          <a:lstStyle>
            <a:lvl1pPr>
              <a:defRPr>
                <a:solidFill>
                  <a:srgbClr val="666666"/>
                </a:solidFill>
              </a:defRPr>
            </a:lvl1pPr>
          </a:lstStyle>
          <a:p>
            <a:r>
              <a:rPr lang="en-US"/>
              <a:t>Click icon to add picture</a:t>
            </a:r>
            <a:endParaRPr lang="en-GB"/>
          </a:p>
        </p:txBody>
      </p:sp>
      <p:sp>
        <p:nvSpPr>
          <p:cNvPr id="9" name="Date Placeholder 5">
            <a:extLst>
              <a:ext uri="{FF2B5EF4-FFF2-40B4-BE49-F238E27FC236}">
                <a16:creationId xmlns:a16="http://schemas.microsoft.com/office/drawing/2014/main" id="{64E78673-D4D1-B547-9FF3-34626F945BE2}"/>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A82E4E1A-03D7-724E-8BCA-533838960A70}" type="datetime1">
              <a:rPr lang="en-US" smtClean="0"/>
              <a:t>6/13/23</a:t>
            </a:fld>
            <a:endParaRPr lang="en-GB"/>
          </a:p>
        </p:txBody>
      </p:sp>
      <p:sp>
        <p:nvSpPr>
          <p:cNvPr id="11" name="Slide Number Placeholder 6">
            <a:extLst>
              <a:ext uri="{FF2B5EF4-FFF2-40B4-BE49-F238E27FC236}">
                <a16:creationId xmlns:a16="http://schemas.microsoft.com/office/drawing/2014/main" id="{65490E00-5011-E843-8AD0-3EE5BEC650D6}"/>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pic>
        <p:nvPicPr>
          <p:cNvPr id="12" name="Picture 11">
            <a:extLst>
              <a:ext uri="{FF2B5EF4-FFF2-40B4-BE49-F238E27FC236}">
                <a16:creationId xmlns:a16="http://schemas.microsoft.com/office/drawing/2014/main" id="{5D5159F7-E612-9A41-A4D7-72B5DB61B7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Tree>
    <p:extLst>
      <p:ext uri="{BB962C8B-B14F-4D97-AF65-F5344CB8AC3E}">
        <p14:creationId xmlns:p14="http://schemas.microsoft.com/office/powerpoint/2010/main" val="1364207722"/>
      </p:ext>
    </p:extLst>
  </p:cSld>
  <p:clrMapOvr>
    <a:masterClrMapping/>
  </p:clrMapOvr>
  <p:extLst>
    <p:ext uri="{DCECCB84-F9BA-43D5-87BE-67443E8EF086}">
      <p15:sldGuideLst xmlns:p15="http://schemas.microsoft.com/office/powerpoint/2012/main">
        <p15:guide id="1" orient="horz" pos="13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ank you / End slide">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rgbClr val="003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1778558" y="2943224"/>
            <a:ext cx="8641584" cy="708236"/>
          </a:xfrm>
        </p:spPr>
        <p:txBody>
          <a:bodyPr/>
          <a:lstStyle>
            <a:lvl1pPr algn="ctr">
              <a:defRPr sz="4000">
                <a:solidFill>
                  <a:schemeClr val="bg1"/>
                </a:solidFill>
              </a:defRPr>
            </a:lvl1pPr>
          </a:lstStyle>
          <a:p>
            <a:r>
              <a:rPr lang="en-US"/>
              <a:t>Title bold 40pt</a:t>
            </a:r>
            <a:endParaRPr lang="en-GB"/>
          </a:p>
        </p:txBody>
      </p:sp>
      <p:sp>
        <p:nvSpPr>
          <p:cNvPr id="8" name="Text Placeholder 7"/>
          <p:cNvSpPr>
            <a:spLocks noGrp="1"/>
          </p:cNvSpPr>
          <p:nvPr>
            <p:ph type="body" sz="quarter" idx="12" hasCustomPrompt="1"/>
          </p:nvPr>
        </p:nvSpPr>
        <p:spPr>
          <a:xfrm>
            <a:off x="3101110" y="6304397"/>
            <a:ext cx="5986604" cy="406788"/>
          </a:xfrm>
        </p:spPr>
        <p:txBody>
          <a:bodyPr>
            <a:normAutofit/>
          </a:bodyPr>
          <a:lstStyle>
            <a:lvl1pPr algn="ctr">
              <a:defRPr sz="800" i="0">
                <a:solidFill>
                  <a:schemeClr val="bg1"/>
                </a:solidFill>
              </a:defRPr>
            </a:lvl1pPr>
          </a:lstStyle>
          <a:p>
            <a:r>
              <a:rPr lang="en-GB"/>
              <a:t>©2020 Sage Global Services Limited or its licensors. All rights reserved. Sage, Sage logos, and Sage product and service names mentioned herein are the trademarks of Sage Global Services Limited or its licensors. All other trademarks are the property of their respective owners.</a:t>
            </a:r>
            <a:endParaRPr lang="en-US"/>
          </a:p>
        </p:txBody>
      </p:sp>
      <p:pic>
        <p:nvPicPr>
          <p:cNvPr id="7" name="Picture 6">
            <a:extLst>
              <a:ext uri="{FF2B5EF4-FFF2-40B4-BE49-F238E27FC236}">
                <a16:creationId xmlns:a16="http://schemas.microsoft.com/office/drawing/2014/main" id="{A208976B-CA6B-BB47-A1C5-6A6F40BD51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381973" y="5257409"/>
            <a:ext cx="1424879" cy="545281"/>
          </a:xfrm>
          <a:prstGeom prst="rect">
            <a:avLst/>
          </a:prstGeom>
          <a:noFill/>
          <a:ln>
            <a:noFill/>
          </a:ln>
        </p:spPr>
      </p:pic>
    </p:spTree>
    <p:extLst>
      <p:ext uri="{BB962C8B-B14F-4D97-AF65-F5344CB8AC3E}">
        <p14:creationId xmlns:p14="http://schemas.microsoft.com/office/powerpoint/2010/main" val="20686442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99" b="0" i="0">
                <a:solidFill>
                  <a:srgbClr val="4040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9858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Image title">
    <p:spTree>
      <p:nvGrpSpPr>
        <p:cNvPr id="1" name=""/>
        <p:cNvGrpSpPr/>
        <p:nvPr/>
      </p:nvGrpSpPr>
      <p:grpSpPr>
        <a:xfrm>
          <a:off x="0" y="0"/>
          <a:ext cx="0" cy="0"/>
          <a:chOff x="0" y="0"/>
          <a:chExt cx="0" cy="0"/>
        </a:xfrm>
      </p:grpSpPr>
      <p:pic>
        <p:nvPicPr>
          <p:cNvPr id="10" name="Picture 9" descr="M-PESAFoundation_FY19_X3_EnterpriseManagement_23.jpg">
            <a:extLst>
              <a:ext uri="{FF2B5EF4-FFF2-40B4-BE49-F238E27FC236}">
                <a16:creationId xmlns:a16="http://schemas.microsoft.com/office/drawing/2014/main" id="{A601BB92-A0D1-2045-955E-93D33A3BEF6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227933"/>
            <a:ext cx="12188825" cy="4995121"/>
          </a:xfrm>
          <a:prstGeom prst="rect">
            <a:avLst/>
          </a:prstGeom>
        </p:spPr>
      </p:pic>
      <p:sp>
        <p:nvSpPr>
          <p:cNvPr id="7" name="Rectangle 6">
            <a:extLst>
              <a:ext uri="{FF2B5EF4-FFF2-40B4-BE49-F238E27FC236}">
                <a16:creationId xmlns:a16="http://schemas.microsoft.com/office/drawing/2014/main" id="{B29C99E8-CC44-CE49-8CC2-D1441DC6D3F5}"/>
              </a:ext>
            </a:extLst>
          </p:cNvPr>
          <p:cNvSpPr/>
          <p:nvPr userDrawn="1"/>
        </p:nvSpPr>
        <p:spPr>
          <a:xfrm>
            <a:off x="60644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8" name="Text Placeholder 4">
            <a:extLst>
              <a:ext uri="{FF2B5EF4-FFF2-40B4-BE49-F238E27FC236}">
                <a16:creationId xmlns:a16="http://schemas.microsoft.com/office/drawing/2014/main" id="{3CBD57E0-031D-4047-93C6-BA14C27B4A0D}"/>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1" name="Text Placeholder 3">
            <a:extLst>
              <a:ext uri="{FF2B5EF4-FFF2-40B4-BE49-F238E27FC236}">
                <a16:creationId xmlns:a16="http://schemas.microsoft.com/office/drawing/2014/main" id="{9A40B3D5-B1FD-1E44-854B-536692514FC5}"/>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C523C755-8DA7-B14E-A7DB-2E8E8102E64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extLst>
      <p:ext uri="{BB962C8B-B14F-4D97-AF65-F5344CB8AC3E}">
        <p14:creationId xmlns:p14="http://schemas.microsoft.com/office/powerpoint/2010/main" val="3706951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Imag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C601BDF-29A9-3949-A505-1E2B64552C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4"/>
          <a:stretch/>
        </p:blipFill>
        <p:spPr>
          <a:xfrm>
            <a:off x="4114" y="1227930"/>
            <a:ext cx="12200765" cy="4938694"/>
          </a:xfrm>
          <a:prstGeom prst="rect">
            <a:avLst/>
          </a:prstGeom>
        </p:spPr>
      </p:pic>
      <p:sp>
        <p:nvSpPr>
          <p:cNvPr id="7" name="Rectangle 6">
            <a:extLst>
              <a:ext uri="{FF2B5EF4-FFF2-40B4-BE49-F238E27FC236}">
                <a16:creationId xmlns:a16="http://schemas.microsoft.com/office/drawing/2014/main" id="{B29C99E8-CC44-CE49-8CC2-D1441DC6D3F5}"/>
              </a:ext>
            </a:extLst>
          </p:cNvPr>
          <p:cNvSpPr/>
          <p:nvPr userDrawn="1"/>
        </p:nvSpPr>
        <p:spPr>
          <a:xfrm>
            <a:off x="60644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8" name="Text Placeholder 4">
            <a:extLst>
              <a:ext uri="{FF2B5EF4-FFF2-40B4-BE49-F238E27FC236}">
                <a16:creationId xmlns:a16="http://schemas.microsoft.com/office/drawing/2014/main" id="{3CBD57E0-031D-4047-93C6-BA14C27B4A0D}"/>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1" name="Text Placeholder 3">
            <a:extLst>
              <a:ext uri="{FF2B5EF4-FFF2-40B4-BE49-F238E27FC236}">
                <a16:creationId xmlns:a16="http://schemas.microsoft.com/office/drawing/2014/main" id="{9D70200E-B2A5-EC4F-85E9-E81C21480B41}"/>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376DC3D6-3535-B041-ACAF-B03EE3A2E73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extLst>
      <p:ext uri="{BB962C8B-B14F-4D97-AF65-F5344CB8AC3E}">
        <p14:creationId xmlns:p14="http://schemas.microsoft.com/office/powerpoint/2010/main" val="3945130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Imag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6F81B49-3F77-2945-9548-5BF14C450E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215485"/>
            <a:ext cx="12188826" cy="4939911"/>
          </a:xfrm>
          <a:prstGeom prst="rect">
            <a:avLst/>
          </a:prstGeom>
        </p:spPr>
      </p:pic>
      <p:sp>
        <p:nvSpPr>
          <p:cNvPr id="7" name="Rectangle 6">
            <a:extLst>
              <a:ext uri="{FF2B5EF4-FFF2-40B4-BE49-F238E27FC236}">
                <a16:creationId xmlns:a16="http://schemas.microsoft.com/office/drawing/2014/main" id="{B29C99E8-CC44-CE49-8CC2-D1441DC6D3F5}"/>
              </a:ext>
            </a:extLst>
          </p:cNvPr>
          <p:cNvSpPr/>
          <p:nvPr userDrawn="1"/>
        </p:nvSpPr>
        <p:spPr>
          <a:xfrm>
            <a:off x="60644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8" name="Text Placeholder 4">
            <a:extLst>
              <a:ext uri="{FF2B5EF4-FFF2-40B4-BE49-F238E27FC236}">
                <a16:creationId xmlns:a16="http://schemas.microsoft.com/office/drawing/2014/main" id="{3CBD57E0-031D-4047-93C6-BA14C27B4A0D}"/>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1" name="Text Placeholder 3">
            <a:extLst>
              <a:ext uri="{FF2B5EF4-FFF2-40B4-BE49-F238E27FC236}">
                <a16:creationId xmlns:a16="http://schemas.microsoft.com/office/drawing/2014/main" id="{05922CCA-E972-1745-88DC-C69C68E7A23C}"/>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5324C1CE-DB22-C847-BA2A-41ECF581F9F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extLst>
      <p:ext uri="{BB962C8B-B14F-4D97-AF65-F5344CB8AC3E}">
        <p14:creationId xmlns:p14="http://schemas.microsoft.com/office/powerpoint/2010/main" val="419542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Image title">
    <p:spTree>
      <p:nvGrpSpPr>
        <p:cNvPr id="1" name=""/>
        <p:cNvGrpSpPr/>
        <p:nvPr/>
      </p:nvGrpSpPr>
      <p:grpSpPr>
        <a:xfrm>
          <a:off x="0" y="0"/>
          <a:ext cx="0" cy="0"/>
          <a:chOff x="0" y="0"/>
          <a:chExt cx="0" cy="0"/>
        </a:xfrm>
      </p:grpSpPr>
      <p:pic>
        <p:nvPicPr>
          <p:cNvPr id="11" name="Picture 10" descr="Finlayson_FY19_Testimonial_5E3A8765.tif">
            <a:extLst>
              <a:ext uri="{FF2B5EF4-FFF2-40B4-BE49-F238E27FC236}">
                <a16:creationId xmlns:a16="http://schemas.microsoft.com/office/drawing/2014/main" id="{35DB814F-BEF0-D346-831C-24C8A24DB8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227925"/>
            <a:ext cx="12188825" cy="4995123"/>
          </a:xfrm>
          <a:prstGeom prst="rect">
            <a:avLst/>
          </a:prstGeom>
        </p:spPr>
      </p:pic>
      <p:sp>
        <p:nvSpPr>
          <p:cNvPr id="7" name="Rectangle 6">
            <a:extLst>
              <a:ext uri="{FF2B5EF4-FFF2-40B4-BE49-F238E27FC236}">
                <a16:creationId xmlns:a16="http://schemas.microsoft.com/office/drawing/2014/main" id="{B29C99E8-CC44-CE49-8CC2-D1441DC6D3F5}"/>
              </a:ext>
            </a:extLst>
          </p:cNvPr>
          <p:cNvSpPr/>
          <p:nvPr userDrawn="1"/>
        </p:nvSpPr>
        <p:spPr>
          <a:xfrm>
            <a:off x="606445" y="0"/>
            <a:ext cx="5421312" cy="5334000"/>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itle 9"/>
          <p:cNvSpPr>
            <a:spLocks noGrp="1"/>
          </p:cNvSpPr>
          <p:nvPr>
            <p:ph type="title" hasCustomPrompt="1"/>
          </p:nvPr>
        </p:nvSpPr>
        <p:spPr>
          <a:xfrm>
            <a:off x="826166" y="2463141"/>
            <a:ext cx="4982448" cy="596196"/>
          </a:xfrm>
        </p:spPr>
        <p:txBody>
          <a:bodyPr anchor="b" anchorCtr="0"/>
          <a:lstStyle>
            <a:lvl1pPr algn="ctr">
              <a:defRPr baseline="0">
                <a:solidFill>
                  <a:schemeClr val="accent1"/>
                </a:solidFill>
              </a:defRPr>
            </a:lvl1pPr>
          </a:lstStyle>
          <a:p>
            <a:r>
              <a:rPr lang="en-US"/>
              <a:t>Image title option 32pt</a:t>
            </a:r>
            <a:endParaRPr lang="en-GB"/>
          </a:p>
        </p:txBody>
      </p:sp>
      <p:sp>
        <p:nvSpPr>
          <p:cNvPr id="8" name="Text Placeholder 4">
            <a:extLst>
              <a:ext uri="{FF2B5EF4-FFF2-40B4-BE49-F238E27FC236}">
                <a16:creationId xmlns:a16="http://schemas.microsoft.com/office/drawing/2014/main" id="{3CBD57E0-031D-4047-93C6-BA14C27B4A0D}"/>
              </a:ext>
            </a:extLst>
          </p:cNvPr>
          <p:cNvSpPr>
            <a:spLocks noGrp="1"/>
          </p:cNvSpPr>
          <p:nvPr>
            <p:ph type="body" sz="quarter" idx="14" hasCustomPrompt="1"/>
          </p:nvPr>
        </p:nvSpPr>
        <p:spPr>
          <a:xfrm>
            <a:off x="825500" y="3662448"/>
            <a:ext cx="4983163" cy="493713"/>
          </a:xfrm>
        </p:spPr>
        <p:txBody>
          <a:bodyPr/>
          <a:lstStyle>
            <a:lvl1pPr algn="ctr">
              <a:defRPr sz="1600" i="1">
                <a:solidFill>
                  <a:srgbClr val="97999B"/>
                </a:solidFill>
              </a:defRPr>
            </a:lvl1pPr>
            <a:lvl2pPr algn="ctr">
              <a:defRPr sz="1800" i="1">
                <a:solidFill>
                  <a:srgbClr val="97999B"/>
                </a:solidFill>
              </a:defRPr>
            </a:lvl2pPr>
            <a:lvl3pPr algn="ctr">
              <a:defRPr sz="1800" i="1">
                <a:solidFill>
                  <a:srgbClr val="97999B"/>
                </a:solidFill>
              </a:defRPr>
            </a:lvl3pPr>
            <a:lvl4pPr algn="ctr">
              <a:defRPr sz="1800" i="1">
                <a:solidFill>
                  <a:srgbClr val="97999B"/>
                </a:solidFill>
              </a:defRPr>
            </a:lvl4pPr>
            <a:lvl5pPr algn="ctr">
              <a:defRPr sz="1800" i="1">
                <a:solidFill>
                  <a:srgbClr val="97999B"/>
                </a:solidFill>
              </a:defRPr>
            </a:lvl5pPr>
          </a:lstStyle>
          <a:p>
            <a:pPr lvl="0"/>
            <a:r>
              <a:rPr lang="en-US"/>
              <a:t>dd/mm/</a:t>
            </a:r>
            <a:r>
              <a:rPr lang="en-US" err="1"/>
              <a:t>yyy</a:t>
            </a:r>
            <a:endParaRPr lang="en-US"/>
          </a:p>
        </p:txBody>
      </p:sp>
      <p:sp>
        <p:nvSpPr>
          <p:cNvPr id="10" name="Text Placeholder 3">
            <a:extLst>
              <a:ext uri="{FF2B5EF4-FFF2-40B4-BE49-F238E27FC236}">
                <a16:creationId xmlns:a16="http://schemas.microsoft.com/office/drawing/2014/main" id="{9FF6F29F-E66F-FF43-AA8A-9FE8C2BF2FBF}"/>
              </a:ext>
            </a:extLst>
          </p:cNvPr>
          <p:cNvSpPr>
            <a:spLocks noGrp="1"/>
          </p:cNvSpPr>
          <p:nvPr>
            <p:ph type="body" sz="quarter" idx="15" hasCustomPrompt="1"/>
          </p:nvPr>
        </p:nvSpPr>
        <p:spPr>
          <a:xfrm>
            <a:off x="825500" y="3239093"/>
            <a:ext cx="4983163" cy="504911"/>
          </a:xfrm>
        </p:spPr>
        <p:txBody>
          <a:bodyPr/>
          <a:lstStyle>
            <a:lvl1pPr algn="ctr">
              <a:defRPr sz="2000" i="1">
                <a:solidFill>
                  <a:schemeClr val="bg2"/>
                </a:solidFill>
              </a:defRPr>
            </a:lvl1pPr>
            <a:lvl2pPr algn="ctr">
              <a:defRPr sz="2000">
                <a:solidFill>
                  <a:schemeClr val="bg2"/>
                </a:solidFill>
              </a:defRPr>
            </a:lvl2pPr>
            <a:lvl3pPr algn="ctr">
              <a:defRPr sz="2000">
                <a:solidFill>
                  <a:schemeClr val="bg2"/>
                </a:solidFill>
              </a:defRPr>
            </a:lvl3pPr>
            <a:lvl4pPr algn="ctr">
              <a:defRPr sz="2000">
                <a:solidFill>
                  <a:schemeClr val="bg2"/>
                </a:solidFill>
              </a:defRPr>
            </a:lvl4pPr>
            <a:lvl5pPr algn="ctr">
              <a:defRPr sz="2000">
                <a:solidFill>
                  <a:schemeClr val="bg2"/>
                </a:solidFill>
              </a:defRPr>
            </a:lvl5pPr>
          </a:lstStyle>
          <a:p>
            <a:pPr lvl="0"/>
            <a:r>
              <a:rPr lang="en-US"/>
              <a:t>Presenter’s name</a:t>
            </a:r>
          </a:p>
        </p:txBody>
      </p:sp>
      <p:pic>
        <p:nvPicPr>
          <p:cNvPr id="13" name="Picture 12">
            <a:extLst>
              <a:ext uri="{FF2B5EF4-FFF2-40B4-BE49-F238E27FC236}">
                <a16:creationId xmlns:a16="http://schemas.microsoft.com/office/drawing/2014/main" id="{D4E782D8-0B84-104D-AA30-B75D17EF519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259121" y="417515"/>
            <a:ext cx="1424879" cy="545281"/>
          </a:xfrm>
          <a:prstGeom prst="rect">
            <a:avLst/>
          </a:prstGeom>
          <a:noFill/>
          <a:ln>
            <a:noFill/>
          </a:ln>
        </p:spPr>
      </p:pic>
    </p:spTree>
    <p:extLst>
      <p:ext uri="{BB962C8B-B14F-4D97-AF65-F5344CB8AC3E}">
        <p14:creationId xmlns:p14="http://schemas.microsoft.com/office/powerpoint/2010/main" val="2824267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solid blue">
    <p:spTree>
      <p:nvGrpSpPr>
        <p:cNvPr id="1" name=""/>
        <p:cNvGrpSpPr/>
        <p:nvPr/>
      </p:nvGrpSpPr>
      <p:grpSpPr>
        <a:xfrm>
          <a:off x="0" y="0"/>
          <a:ext cx="0" cy="0"/>
          <a:chOff x="0" y="0"/>
          <a:chExt cx="0" cy="0"/>
        </a:xfrm>
      </p:grpSpPr>
      <p:sp>
        <p:nvSpPr>
          <p:cNvPr id="5" name="Rectangle 4"/>
          <p:cNvSpPr/>
          <p:nvPr userDrawn="1"/>
        </p:nvSpPr>
        <p:spPr>
          <a:xfrm>
            <a:off x="0" y="1233488"/>
            <a:ext cx="12188825" cy="4984506"/>
          </a:xfrm>
          <a:prstGeom prst="rect">
            <a:avLst/>
          </a:prstGeom>
          <a:solidFill>
            <a:srgbClr val="003349"/>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382485" y="3131806"/>
            <a:ext cx="9436327" cy="715595"/>
          </a:xfrm>
        </p:spPr>
        <p:txBody>
          <a:bodyPr/>
          <a:lstStyle>
            <a:lvl1pPr algn="ctr">
              <a:defRPr sz="4000">
                <a:solidFill>
                  <a:schemeClr val="bg2"/>
                </a:solidFill>
              </a:defRPr>
            </a:lvl1pPr>
          </a:lstStyle>
          <a:p>
            <a:r>
              <a:rPr lang="en-US"/>
              <a:t>Divider slide main heading 40pt bold</a:t>
            </a:r>
            <a:endParaRPr lang="en-GB"/>
          </a:p>
        </p:txBody>
      </p:sp>
      <p:pic>
        <p:nvPicPr>
          <p:cNvPr id="6" name="Picture 5">
            <a:extLst>
              <a:ext uri="{FF2B5EF4-FFF2-40B4-BE49-F238E27FC236}">
                <a16:creationId xmlns:a16="http://schemas.microsoft.com/office/drawing/2014/main" id="{475F04ED-ABA9-6148-BF43-AEB9141D6E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0" name="Date Placeholder 5">
            <a:extLst>
              <a:ext uri="{FF2B5EF4-FFF2-40B4-BE49-F238E27FC236}">
                <a16:creationId xmlns:a16="http://schemas.microsoft.com/office/drawing/2014/main" id="{19832789-9824-614F-B272-F1A7C62E3F56}"/>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CB56900A-10A1-3D47-A1DB-B57732A78590}" type="datetime1">
              <a:rPr lang="en-US" smtClean="0"/>
              <a:t>6/13/23</a:t>
            </a:fld>
            <a:endParaRPr lang="en-GB"/>
          </a:p>
        </p:txBody>
      </p:sp>
      <p:sp>
        <p:nvSpPr>
          <p:cNvPr id="11" name="Slide Number Placeholder 6">
            <a:extLst>
              <a:ext uri="{FF2B5EF4-FFF2-40B4-BE49-F238E27FC236}">
                <a16:creationId xmlns:a16="http://schemas.microsoft.com/office/drawing/2014/main" id="{A9759529-8E82-8C45-A029-3BEBD5B94EBD}"/>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4" name="Text Placeholder 3">
            <a:extLst>
              <a:ext uri="{FF2B5EF4-FFF2-40B4-BE49-F238E27FC236}">
                <a16:creationId xmlns:a16="http://schemas.microsoft.com/office/drawing/2014/main" id="{E6BEF6E6-C2FF-B04D-B47A-62F979DDD5B0}"/>
              </a:ext>
            </a:extLst>
          </p:cNvPr>
          <p:cNvSpPr>
            <a:spLocks noGrp="1"/>
          </p:cNvSpPr>
          <p:nvPr>
            <p:ph type="body" sz="quarter" idx="11" hasCustomPrompt="1"/>
          </p:nvPr>
        </p:nvSpPr>
        <p:spPr>
          <a:xfrm>
            <a:off x="1778557" y="4087491"/>
            <a:ext cx="8631535" cy="928687"/>
          </a:xfrm>
        </p:spPr>
        <p:txBody>
          <a:bodyPr/>
          <a:lstStyle>
            <a:lvl1pPr algn="ctr">
              <a:defRPr sz="1800">
                <a:solidFill>
                  <a:schemeClr val="bg2"/>
                </a:solidFill>
              </a:defRPr>
            </a:lvl1pPr>
            <a:lvl2pPr algn="ctr">
              <a:defRPr sz="1800">
                <a:solidFill>
                  <a:schemeClr val="bg2"/>
                </a:solidFill>
              </a:defRPr>
            </a:lvl2pPr>
            <a:lvl3pPr algn="ctr">
              <a:defRPr sz="1800">
                <a:solidFill>
                  <a:schemeClr val="bg2"/>
                </a:solidFill>
              </a:defRPr>
            </a:lvl3pPr>
            <a:lvl4pPr algn="ctr">
              <a:defRPr sz="1400">
                <a:solidFill>
                  <a:schemeClr val="bg2"/>
                </a:solidFill>
              </a:defRPr>
            </a:lvl4pPr>
            <a:lvl5pPr marL="1928812" indent="0" algn="ctr">
              <a:buNone/>
              <a:defRPr sz="1400">
                <a:solidFill>
                  <a:schemeClr val="bg2"/>
                </a:solidFill>
              </a:defRPr>
            </a:lvl5pPr>
          </a:lstStyle>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Do NOT change the colour of the divider slide.</a:t>
            </a:r>
            <a:endParaRPr lang="en-GB" sz="1800" i="0">
              <a:latin typeface="Arial"/>
              <a:cs typeface="Arial"/>
            </a:endParaRPr>
          </a:p>
        </p:txBody>
      </p:sp>
    </p:spTree>
    <p:extLst>
      <p:ext uri="{BB962C8B-B14F-4D97-AF65-F5344CB8AC3E}">
        <p14:creationId xmlns:p14="http://schemas.microsoft.com/office/powerpoint/2010/main" val="1292434098"/>
      </p:ext>
    </p:extLst>
  </p:cSld>
  <p:clrMapOvr>
    <a:masterClrMapping/>
  </p:clrMapOvr>
  <p:extLst>
    <p:ext uri="{DCECCB84-F9BA-43D5-87BE-67443E8EF086}">
      <p15:sldGuideLst xmlns:p15="http://schemas.microsoft.com/office/powerpoint/2012/main">
        <p15:guide id="1" orient="horz" pos="22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DAFA76-38EF-8B4A-81CB-7A6C48E1CBD1}"/>
              </a:ext>
            </a:extLst>
          </p:cNvPr>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a:stretch/>
        </p:blipFill>
        <p:spPr>
          <a:xfrm>
            <a:off x="0" y="1227384"/>
            <a:ext cx="12201635" cy="4984506"/>
          </a:xfrm>
          <a:prstGeom prst="rect">
            <a:avLst/>
          </a:prstGeom>
        </p:spPr>
      </p:pic>
      <p:sp>
        <p:nvSpPr>
          <p:cNvPr id="5" name="Rectangle 4"/>
          <p:cNvSpPr/>
          <p:nvPr userDrawn="1"/>
        </p:nvSpPr>
        <p:spPr>
          <a:xfrm>
            <a:off x="0" y="1227383"/>
            <a:ext cx="12188825" cy="4984506"/>
          </a:xfrm>
          <a:prstGeom prst="rect">
            <a:avLst/>
          </a:prstGeom>
          <a:solidFill>
            <a:srgbClr val="003349">
              <a:alpha val="85000"/>
            </a:srgbClr>
          </a:solidFill>
          <a:ln>
            <a:solidFill>
              <a:srgbClr val="003349"/>
            </a:solidFill>
          </a:ln>
          <a:effectLst/>
        </p:spPr>
        <p:style>
          <a:lnRef idx="1">
            <a:schemeClr val="accent1"/>
          </a:lnRef>
          <a:fillRef idx="3">
            <a:schemeClr val="accent1"/>
          </a:fillRef>
          <a:effectRef idx="2">
            <a:schemeClr val="accent1"/>
          </a:effectRef>
          <a:fontRef idx="minor">
            <a:schemeClr val="lt1"/>
          </a:fontRef>
        </p:style>
        <p:txBody>
          <a:bodyPr lIns="45711" tIns="22855" rIns="45711" bIns="22855" rtlCol="0" anchor="ctr"/>
          <a:lstStyle/>
          <a:p>
            <a:pPr algn="ctr"/>
            <a:endParaRPr lang="en-US"/>
          </a:p>
        </p:txBody>
      </p:sp>
      <p:sp>
        <p:nvSpPr>
          <p:cNvPr id="2" name="Title 1"/>
          <p:cNvSpPr>
            <a:spLocks noGrp="1"/>
          </p:cNvSpPr>
          <p:nvPr>
            <p:ph type="title" hasCustomPrompt="1"/>
          </p:nvPr>
        </p:nvSpPr>
        <p:spPr>
          <a:xfrm>
            <a:off x="1382485" y="3131807"/>
            <a:ext cx="9436327" cy="715595"/>
          </a:xfrm>
        </p:spPr>
        <p:txBody>
          <a:bodyPr/>
          <a:lstStyle>
            <a:lvl1pPr algn="ctr">
              <a:defRPr sz="4000">
                <a:solidFill>
                  <a:schemeClr val="bg2"/>
                </a:solidFill>
              </a:defRPr>
            </a:lvl1pPr>
          </a:lstStyle>
          <a:p>
            <a:r>
              <a:rPr lang="en-US"/>
              <a:t>Divider slide main heading 40pt bold</a:t>
            </a:r>
            <a:endParaRPr lang="en-GB"/>
          </a:p>
        </p:txBody>
      </p:sp>
      <p:pic>
        <p:nvPicPr>
          <p:cNvPr id="7" name="Picture 6">
            <a:extLst>
              <a:ext uri="{FF2B5EF4-FFF2-40B4-BE49-F238E27FC236}">
                <a16:creationId xmlns:a16="http://schemas.microsoft.com/office/drawing/2014/main" id="{C93E9ECA-EC0C-AB41-AC8C-D20A20CE5BA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18813" y="492119"/>
            <a:ext cx="865187" cy="331095"/>
          </a:xfrm>
          <a:prstGeom prst="rect">
            <a:avLst/>
          </a:prstGeom>
          <a:noFill/>
          <a:ln>
            <a:noFill/>
          </a:ln>
        </p:spPr>
      </p:pic>
      <p:sp>
        <p:nvSpPr>
          <p:cNvPr id="11" name="Date Placeholder 5">
            <a:extLst>
              <a:ext uri="{FF2B5EF4-FFF2-40B4-BE49-F238E27FC236}">
                <a16:creationId xmlns:a16="http://schemas.microsoft.com/office/drawing/2014/main" id="{606BBFB7-9188-CC43-BD61-A24435BAC95B}"/>
              </a:ext>
            </a:extLst>
          </p:cNvPr>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8E8A86"/>
                </a:solidFill>
                <a:latin typeface="Arial" panose="020B0604020202020204" pitchFamily="34" charset="0"/>
                <a:ea typeface="Arial Regular" charset="0"/>
                <a:cs typeface="Arial" panose="020B0604020202020204" pitchFamily="34" charset="0"/>
              </a:defRPr>
            </a:lvl1pPr>
          </a:lstStyle>
          <a:p>
            <a:fld id="{8E61D829-854D-4646-94BD-144D115FBC30}" type="datetime1">
              <a:rPr lang="en-US" smtClean="0"/>
              <a:t>6/13/23</a:t>
            </a:fld>
            <a:endParaRPr lang="en-GB"/>
          </a:p>
        </p:txBody>
      </p:sp>
      <p:sp>
        <p:nvSpPr>
          <p:cNvPr id="12" name="Slide Number Placeholder 6">
            <a:extLst>
              <a:ext uri="{FF2B5EF4-FFF2-40B4-BE49-F238E27FC236}">
                <a16:creationId xmlns:a16="http://schemas.microsoft.com/office/drawing/2014/main" id="{E2771B14-ADF4-7541-91C9-91D029FFB9C2}"/>
              </a:ext>
            </a:extLst>
          </p:cNvPr>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8E8A8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13" name="Text Placeholder 3">
            <a:extLst>
              <a:ext uri="{FF2B5EF4-FFF2-40B4-BE49-F238E27FC236}">
                <a16:creationId xmlns:a16="http://schemas.microsoft.com/office/drawing/2014/main" id="{DF9296F3-5555-7148-9F5D-FEA71BD40F23}"/>
              </a:ext>
            </a:extLst>
          </p:cNvPr>
          <p:cNvSpPr>
            <a:spLocks noGrp="1"/>
          </p:cNvSpPr>
          <p:nvPr>
            <p:ph type="body" sz="quarter" idx="11" hasCustomPrompt="1"/>
          </p:nvPr>
        </p:nvSpPr>
        <p:spPr>
          <a:xfrm>
            <a:off x="1778557" y="4087491"/>
            <a:ext cx="8631535" cy="928687"/>
          </a:xfrm>
        </p:spPr>
        <p:txBody>
          <a:bodyPr/>
          <a:lstStyle>
            <a:lvl1pPr algn="ctr">
              <a:defRPr sz="1800">
                <a:solidFill>
                  <a:schemeClr val="bg2"/>
                </a:solidFill>
              </a:defRPr>
            </a:lvl1pPr>
            <a:lvl2pPr algn="ctr">
              <a:defRPr sz="1800">
                <a:solidFill>
                  <a:schemeClr val="bg2"/>
                </a:solidFill>
              </a:defRPr>
            </a:lvl2pPr>
            <a:lvl3pPr algn="ctr">
              <a:defRPr sz="1800">
                <a:solidFill>
                  <a:schemeClr val="bg2"/>
                </a:solidFill>
              </a:defRPr>
            </a:lvl3pPr>
            <a:lvl4pPr algn="ctr">
              <a:defRPr sz="1400">
                <a:solidFill>
                  <a:schemeClr val="bg2"/>
                </a:solidFill>
              </a:defRPr>
            </a:lvl4pPr>
            <a:lvl5pPr marL="1928812" indent="0" algn="ctr">
              <a:buNone/>
              <a:defRPr sz="1400">
                <a:solidFill>
                  <a:schemeClr val="bg2"/>
                </a:solidFill>
              </a:defRPr>
            </a:lvl5pPr>
          </a:lstStyle>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Use this divider slide to break up sections within the presentation.</a:t>
            </a:r>
          </a:p>
          <a:p>
            <a:pPr>
              <a:lnSpc>
                <a:spcPts val="2549"/>
              </a:lnSpc>
              <a:defRPr sz="3600" i="0">
                <a:solidFill>
                  <a:srgbClr val="A9A9A9"/>
                </a:solidFill>
                <a:latin typeface="Arial"/>
                <a:ea typeface="Arial"/>
                <a:cs typeface="Arial"/>
                <a:sym typeface="Arial"/>
              </a:defRPr>
            </a:pPr>
            <a:r>
              <a:rPr lang="en-GB" sz="1800" i="0">
                <a:solidFill>
                  <a:srgbClr val="FFFFFF"/>
                </a:solidFill>
                <a:latin typeface="Arial"/>
                <a:cs typeface="Arial"/>
              </a:rPr>
              <a:t>Do NOT change the colour of the divider slide.</a:t>
            </a:r>
            <a:endParaRPr lang="en-GB" sz="1800" i="0">
              <a:latin typeface="Arial"/>
              <a:cs typeface="Arial"/>
            </a:endParaRPr>
          </a:p>
        </p:txBody>
      </p:sp>
    </p:spTree>
    <p:extLst>
      <p:ext uri="{BB962C8B-B14F-4D97-AF65-F5344CB8AC3E}">
        <p14:creationId xmlns:p14="http://schemas.microsoft.com/office/powerpoint/2010/main" val="999542672"/>
      </p:ext>
    </p:extLst>
  </p:cSld>
  <p:clrMapOvr>
    <a:masterClrMapping/>
  </p:clrMapOvr>
  <p:extLst>
    <p:ext uri="{DCECCB84-F9BA-43D5-87BE-67443E8EF086}">
      <p15:sldGuideLst xmlns:p15="http://schemas.microsoft.com/office/powerpoint/2012/main">
        <p15:guide id="1" orient="horz" pos="2281"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521369" y="332769"/>
            <a:ext cx="9737753" cy="596196"/>
          </a:xfrm>
          <a:prstGeom prst="rect">
            <a:avLst/>
          </a:prstGeom>
        </p:spPr>
        <p:txBody>
          <a:bodyPr vert="horz" lIns="0" tIns="0" rIns="0" bIns="0" rtlCol="0" anchor="t" anchorCtr="0">
            <a:noAutofit/>
          </a:bodyPr>
          <a:lstStyle/>
          <a:p>
            <a:r>
              <a:rPr lang="en-US"/>
              <a:t>Click to edit Master title style</a:t>
            </a:r>
            <a:endParaRPr lang="en-GB"/>
          </a:p>
        </p:txBody>
      </p:sp>
      <p:sp>
        <p:nvSpPr>
          <p:cNvPr id="9" name="Text Placeholder 8"/>
          <p:cNvSpPr>
            <a:spLocks noGrp="1"/>
          </p:cNvSpPr>
          <p:nvPr>
            <p:ph type="body" idx="1"/>
          </p:nvPr>
        </p:nvSpPr>
        <p:spPr>
          <a:xfrm>
            <a:off x="521369" y="1638300"/>
            <a:ext cx="11162631" cy="4573588"/>
          </a:xfrm>
          <a:prstGeom prst="rect">
            <a:avLst/>
          </a:prstGeom>
        </p:spPr>
        <p:txBody>
          <a:bodyPr vert="horz" lIns="0" tIns="4572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2"/>
          </p:nvPr>
        </p:nvSpPr>
        <p:spPr>
          <a:xfrm>
            <a:off x="421753" y="6370499"/>
            <a:ext cx="2741613" cy="365125"/>
          </a:xfrm>
          <a:prstGeom prst="rect">
            <a:avLst/>
          </a:prstGeom>
        </p:spPr>
        <p:txBody>
          <a:bodyPr vert="horz" lIns="91440" tIns="45720" rIns="91440" bIns="45720" rtlCol="0" anchor="ctr"/>
          <a:lstStyle>
            <a:lvl1pPr algn="l">
              <a:defRPr sz="800" b="0" i="0">
                <a:solidFill>
                  <a:srgbClr val="666666"/>
                </a:solidFill>
                <a:latin typeface="Arial" panose="020B0604020202020204" pitchFamily="34" charset="0"/>
                <a:ea typeface="Arial Regular" charset="0"/>
                <a:cs typeface="Arial" panose="020B0604020202020204" pitchFamily="34" charset="0"/>
              </a:defRPr>
            </a:lvl1pPr>
          </a:lstStyle>
          <a:p>
            <a:fld id="{FB28A7CD-1E91-674E-89EE-B2B00E6C1F81}" type="datetime1">
              <a:rPr lang="en-US" smtClean="0"/>
              <a:t>6/13/23</a:t>
            </a:fld>
            <a:endParaRPr lang="en-GB"/>
          </a:p>
        </p:txBody>
      </p:sp>
      <p:sp>
        <p:nvSpPr>
          <p:cNvPr id="7" name="Slide Number Placeholder 6"/>
          <p:cNvSpPr>
            <a:spLocks noGrp="1"/>
          </p:cNvSpPr>
          <p:nvPr>
            <p:ph type="sldNum" sz="quarter" idx="4"/>
          </p:nvPr>
        </p:nvSpPr>
        <p:spPr>
          <a:xfrm>
            <a:off x="9039974" y="6370499"/>
            <a:ext cx="2741612" cy="365125"/>
          </a:xfrm>
          <a:prstGeom prst="rect">
            <a:avLst/>
          </a:prstGeom>
        </p:spPr>
        <p:txBody>
          <a:bodyPr vert="horz" lIns="91440" tIns="45720" rIns="91440" bIns="45720" rtlCol="0" anchor="ctr"/>
          <a:lstStyle>
            <a:lvl1pPr algn="r">
              <a:defRPr sz="800" b="0" i="0">
                <a:solidFill>
                  <a:srgbClr val="666666"/>
                </a:solidFill>
                <a:latin typeface="Arial" panose="020B0604020202020204" pitchFamily="34" charset="0"/>
                <a:ea typeface="Arial Regular" charset="0"/>
                <a:cs typeface="Arial" panose="020B0604020202020204" pitchFamily="34" charset="0"/>
              </a:defRPr>
            </a:lvl1pPr>
          </a:lstStyle>
          <a:p>
            <a:fld id="{C801F209-6BE7-4AF7-9211-E3F7558EC97C}" type="slidenum">
              <a:rPr lang="en-GB" smtClean="0"/>
              <a:pPr/>
              <a:t>‹#›</a:t>
            </a:fld>
            <a:endParaRPr lang="en-GB"/>
          </a:p>
        </p:txBody>
      </p:sp>
      <p:sp>
        <p:nvSpPr>
          <p:cNvPr id="3" name="TextBox 2"/>
          <p:cNvSpPr txBox="1"/>
          <p:nvPr userDrawn="1"/>
        </p:nvSpPr>
        <p:spPr>
          <a:xfrm>
            <a:off x="3685077" y="6450050"/>
            <a:ext cx="4778478" cy="215444"/>
          </a:xfrm>
          <a:prstGeom prst="rect">
            <a:avLst/>
          </a:prstGeom>
          <a:noFill/>
        </p:spPr>
        <p:txBody>
          <a:bodyPr wrap="square" rtlCol="0">
            <a:spAutoFit/>
          </a:bodyPr>
          <a:lstStyle/>
          <a:p>
            <a:r>
              <a:rPr lang="en-GB" sz="800" i="0">
                <a:solidFill>
                  <a:srgbClr val="666666"/>
                </a:solidFill>
                <a:latin typeface="Arial" panose="020B0604020202020204" pitchFamily="34" charset="0"/>
                <a:cs typeface="Arial" panose="020B0604020202020204" pitchFamily="34" charset="0"/>
              </a:rPr>
              <a:t>©2020 Sage Global Services Limited or its licensors. All rights reserved.</a:t>
            </a:r>
          </a:p>
        </p:txBody>
      </p:sp>
    </p:spTree>
  </p:cSld>
  <p:clrMap bg1="lt1" tx1="dk1" bg2="lt2" tx2="dk2" accent1="accent1" accent2="accent2" accent3="accent3" accent4="accent4" accent5="accent5" accent6="accent6" hlink="hlink" folHlink="folHlink"/>
  <p:sldLayoutIdLst>
    <p:sldLayoutId id="2147483988" r:id="rId1"/>
    <p:sldLayoutId id="2147483986" r:id="rId2"/>
    <p:sldLayoutId id="2147483990" r:id="rId3"/>
    <p:sldLayoutId id="2147483997" r:id="rId4"/>
    <p:sldLayoutId id="2147483998" r:id="rId5"/>
    <p:sldLayoutId id="2147484000" r:id="rId6"/>
    <p:sldLayoutId id="2147484001" r:id="rId7"/>
    <p:sldLayoutId id="2147483960" r:id="rId8"/>
    <p:sldLayoutId id="2147484007" r:id="rId9"/>
    <p:sldLayoutId id="2147484014" r:id="rId10"/>
    <p:sldLayoutId id="2147484016" r:id="rId11"/>
    <p:sldLayoutId id="2147484020" r:id="rId12"/>
    <p:sldLayoutId id="2147484021" r:id="rId13"/>
    <p:sldLayoutId id="2147484022" r:id="rId14"/>
    <p:sldLayoutId id="2147484023" r:id="rId15"/>
    <p:sldLayoutId id="2147484024" r:id="rId16"/>
    <p:sldLayoutId id="2147484025" r:id="rId17"/>
    <p:sldLayoutId id="2147484026" r:id="rId18"/>
    <p:sldLayoutId id="2147483977" r:id="rId19"/>
    <p:sldLayoutId id="2147484002" r:id="rId20"/>
    <p:sldLayoutId id="2147483994" r:id="rId21"/>
    <p:sldLayoutId id="2147484027" r:id="rId22"/>
    <p:sldLayoutId id="2147483976" r:id="rId23"/>
    <p:sldLayoutId id="2147483995" r:id="rId24"/>
    <p:sldLayoutId id="2147483975" r:id="rId25"/>
    <p:sldLayoutId id="2147483996" r:id="rId26"/>
    <p:sldLayoutId id="2147483993" r:id="rId27"/>
    <p:sldLayoutId id="2147483963" r:id="rId28"/>
    <p:sldLayoutId id="2147483983" r:id="rId29"/>
    <p:sldLayoutId id="2147483984" r:id="rId30"/>
    <p:sldLayoutId id="2147484019" r:id="rId31"/>
    <p:sldLayoutId id="2147483992" r:id="rId32"/>
    <p:sldLayoutId id="2147483991" r:id="rId33"/>
    <p:sldLayoutId id="2147484011" r:id="rId34"/>
    <p:sldLayoutId id="2147484012" r:id="rId35"/>
    <p:sldLayoutId id="2147483967" r:id="rId36"/>
    <p:sldLayoutId id="2147483968" r:id="rId37"/>
    <p:sldLayoutId id="2147483973" r:id="rId38"/>
    <p:sldLayoutId id="2147484028" r:id="rId39"/>
  </p:sldLayoutIdLst>
  <p:hf hdr="0" ftr="0"/>
  <p:txStyles>
    <p:titleStyle>
      <a:lvl1pPr algn="l" defTabSz="228554" rtl="0" eaLnBrk="1" latinLnBrk="0" hangingPunct="1">
        <a:spcBef>
          <a:spcPct val="0"/>
        </a:spcBef>
        <a:buNone/>
        <a:defRPr sz="3200" b="1" kern="1200" baseline="0">
          <a:solidFill>
            <a:schemeClr val="tx2"/>
          </a:solidFill>
          <a:latin typeface="+mj-lt"/>
          <a:ea typeface="+mj-ea"/>
          <a:cs typeface="Arial" panose="020B0604020202020204" pitchFamily="34" charset="0"/>
        </a:defRPr>
      </a:lvl1pPr>
    </p:titleStyle>
    <p:bodyStyle>
      <a:lvl1pPr marL="0" indent="0" algn="l" defTabSz="228554" rtl="0" eaLnBrk="1" latinLnBrk="0" hangingPunct="1">
        <a:spcBef>
          <a:spcPts val="1600"/>
        </a:spcBef>
        <a:buFont typeface="Arial"/>
        <a:buNone/>
        <a:defRPr sz="2000" kern="1200">
          <a:solidFill>
            <a:srgbClr val="666666"/>
          </a:solidFill>
          <a:latin typeface="+mn-lt"/>
          <a:ea typeface="+mn-ea"/>
          <a:cs typeface="Arial" panose="020B0604020202020204" pitchFamily="34" charset="0"/>
        </a:defRPr>
      </a:lvl1pPr>
      <a:lvl2pPr marL="360363" indent="-360363" algn="l" defTabSz="228554" rtl="0" eaLnBrk="1" latinLnBrk="0" hangingPunct="1">
        <a:spcBef>
          <a:spcPts val="1600"/>
        </a:spcBef>
        <a:buFont typeface="Arial" panose="020B0604020202020204" pitchFamily="34" charset="0"/>
        <a:buChar char="•"/>
        <a:tabLst>
          <a:tab pos="449263" algn="l"/>
        </a:tabLst>
        <a:defRPr sz="2000" kern="1200">
          <a:solidFill>
            <a:srgbClr val="666666"/>
          </a:solidFill>
          <a:latin typeface="+mn-lt"/>
          <a:ea typeface="+mn-ea"/>
          <a:cs typeface="Arial" panose="020B0604020202020204" pitchFamily="34" charset="0"/>
        </a:defRPr>
      </a:lvl2pPr>
      <a:lvl3pPr marL="714375" indent="-354013" algn="l" defTabSz="228554" rtl="0" eaLnBrk="1" latinLnBrk="0" hangingPunct="1">
        <a:spcBef>
          <a:spcPts val="1600"/>
        </a:spcBef>
        <a:buFont typeface="Arial" panose="020B0604020202020204" pitchFamily="34" charset="0"/>
        <a:buChar char="–"/>
        <a:defRPr sz="2000" kern="1200">
          <a:solidFill>
            <a:srgbClr val="666666"/>
          </a:solidFill>
          <a:latin typeface="+mn-lt"/>
          <a:ea typeface="+mn-ea"/>
          <a:cs typeface="Arial" panose="020B0604020202020204" pitchFamily="34" charset="0"/>
        </a:defRPr>
      </a:lvl3pPr>
      <a:lvl4pPr marL="1433513" indent="-360363" algn="l" defTabSz="228554" rtl="0" eaLnBrk="1" latinLnBrk="0" hangingPunct="1">
        <a:spcBef>
          <a:spcPts val="1600"/>
        </a:spcBef>
        <a:buFont typeface="Arial" panose="020B0604020202020204" pitchFamily="34" charset="0"/>
        <a:buChar char="•"/>
        <a:defRPr sz="1600" kern="1200">
          <a:solidFill>
            <a:srgbClr val="666666"/>
          </a:solidFill>
          <a:latin typeface="+mn-lt"/>
          <a:ea typeface="+mn-ea"/>
          <a:cs typeface="Arial" panose="020B0604020202020204" pitchFamily="34" charset="0"/>
        </a:defRPr>
      </a:lvl4pPr>
      <a:lvl5pPr marL="2241550" indent="-312738" algn="l" defTabSz="228554" rtl="0" eaLnBrk="1" latinLnBrk="0" hangingPunct="1">
        <a:spcBef>
          <a:spcPts val="1600"/>
        </a:spcBef>
        <a:buFont typeface="Arial" panose="020B0604020202020204" pitchFamily="34" charset="0"/>
        <a:buChar char="•"/>
        <a:defRPr sz="1600" kern="1200">
          <a:solidFill>
            <a:srgbClr val="666666"/>
          </a:solidFill>
          <a:latin typeface="+mn-lt"/>
          <a:ea typeface="+mn-ea"/>
          <a:cs typeface="Arial" panose="020B0604020202020204" pitchFamily="34" charset="0"/>
        </a:defRPr>
      </a:lvl5pPr>
      <a:lvl6pPr marL="1257049" indent="-114277" algn="l" defTabSz="228554" rtl="0" eaLnBrk="1" latinLnBrk="0" hangingPunct="1">
        <a:spcBef>
          <a:spcPct val="20000"/>
        </a:spcBef>
        <a:buFont typeface="Arial"/>
        <a:buChar char="•"/>
        <a:defRPr sz="1000" kern="1200">
          <a:solidFill>
            <a:schemeClr val="tx1"/>
          </a:solidFill>
          <a:latin typeface="+mn-lt"/>
          <a:ea typeface="+mn-ea"/>
          <a:cs typeface="+mn-cs"/>
        </a:defRPr>
      </a:lvl6pPr>
      <a:lvl7pPr marL="1485603" indent="-114277" algn="l" defTabSz="228554" rtl="0" eaLnBrk="1" latinLnBrk="0" hangingPunct="1">
        <a:spcBef>
          <a:spcPct val="20000"/>
        </a:spcBef>
        <a:buFont typeface="Arial"/>
        <a:buChar char="•"/>
        <a:defRPr sz="1000" kern="1200">
          <a:solidFill>
            <a:schemeClr val="tx1"/>
          </a:solidFill>
          <a:latin typeface="+mn-lt"/>
          <a:ea typeface="+mn-ea"/>
          <a:cs typeface="+mn-cs"/>
        </a:defRPr>
      </a:lvl7pPr>
      <a:lvl8pPr marL="1714157" indent="-114277" algn="l" defTabSz="228554" rtl="0" eaLnBrk="1" latinLnBrk="0" hangingPunct="1">
        <a:spcBef>
          <a:spcPct val="20000"/>
        </a:spcBef>
        <a:buFont typeface="Arial"/>
        <a:buChar char="•"/>
        <a:defRPr sz="1000" kern="1200">
          <a:solidFill>
            <a:schemeClr val="tx1"/>
          </a:solidFill>
          <a:latin typeface="+mn-lt"/>
          <a:ea typeface="+mn-ea"/>
          <a:cs typeface="+mn-cs"/>
        </a:defRPr>
      </a:lvl8pPr>
      <a:lvl9pPr marL="1942711" indent="-114277" algn="l" defTabSz="228554" rtl="0" eaLnBrk="1" latinLnBrk="0" hangingPunct="1">
        <a:spcBef>
          <a:spcPct val="20000"/>
        </a:spcBef>
        <a:buFont typeface="Arial"/>
        <a:buChar char="•"/>
        <a:defRPr sz="1000" kern="1200">
          <a:solidFill>
            <a:schemeClr val="tx1"/>
          </a:solidFill>
          <a:latin typeface="+mn-lt"/>
          <a:ea typeface="+mn-ea"/>
          <a:cs typeface="+mn-cs"/>
        </a:defRPr>
      </a:lvl9pPr>
    </p:bodyStyle>
    <p:otherStyle>
      <a:defPPr>
        <a:defRPr lang="en-US"/>
      </a:defPPr>
      <a:lvl1pPr marL="0" algn="l" defTabSz="228554" rtl="0" eaLnBrk="1" latinLnBrk="0" hangingPunct="1">
        <a:defRPr sz="900" kern="1200">
          <a:solidFill>
            <a:schemeClr val="tx1"/>
          </a:solidFill>
          <a:latin typeface="+mn-lt"/>
          <a:ea typeface="+mn-ea"/>
          <a:cs typeface="+mn-cs"/>
        </a:defRPr>
      </a:lvl1pPr>
      <a:lvl2pPr marL="228554" algn="l" defTabSz="228554" rtl="0" eaLnBrk="1" latinLnBrk="0" hangingPunct="1">
        <a:defRPr sz="900" kern="1200">
          <a:solidFill>
            <a:schemeClr val="tx1"/>
          </a:solidFill>
          <a:latin typeface="+mn-lt"/>
          <a:ea typeface="+mn-ea"/>
          <a:cs typeface="+mn-cs"/>
        </a:defRPr>
      </a:lvl2pPr>
      <a:lvl3pPr marL="457109" algn="l" defTabSz="228554" rtl="0" eaLnBrk="1" latinLnBrk="0" hangingPunct="1">
        <a:defRPr sz="900" kern="1200">
          <a:solidFill>
            <a:schemeClr val="tx1"/>
          </a:solidFill>
          <a:latin typeface="+mn-lt"/>
          <a:ea typeface="+mn-ea"/>
          <a:cs typeface="+mn-cs"/>
        </a:defRPr>
      </a:lvl3pPr>
      <a:lvl4pPr marL="685663" algn="l" defTabSz="228554" rtl="0" eaLnBrk="1" latinLnBrk="0" hangingPunct="1">
        <a:defRPr sz="900" kern="1200">
          <a:solidFill>
            <a:schemeClr val="tx1"/>
          </a:solidFill>
          <a:latin typeface="+mn-lt"/>
          <a:ea typeface="+mn-ea"/>
          <a:cs typeface="+mn-cs"/>
        </a:defRPr>
      </a:lvl4pPr>
      <a:lvl5pPr marL="914217" algn="l" defTabSz="228554" rtl="0" eaLnBrk="1" latinLnBrk="0" hangingPunct="1">
        <a:defRPr sz="900" kern="1200">
          <a:solidFill>
            <a:schemeClr val="tx1"/>
          </a:solidFill>
          <a:latin typeface="+mn-lt"/>
          <a:ea typeface="+mn-ea"/>
          <a:cs typeface="+mn-cs"/>
        </a:defRPr>
      </a:lvl5pPr>
      <a:lvl6pPr marL="1142771" algn="l" defTabSz="228554" rtl="0" eaLnBrk="1" latinLnBrk="0" hangingPunct="1">
        <a:defRPr sz="900" kern="1200">
          <a:solidFill>
            <a:schemeClr val="tx1"/>
          </a:solidFill>
          <a:latin typeface="+mn-lt"/>
          <a:ea typeface="+mn-ea"/>
          <a:cs typeface="+mn-cs"/>
        </a:defRPr>
      </a:lvl6pPr>
      <a:lvl7pPr marL="1371326" algn="l" defTabSz="228554" rtl="0" eaLnBrk="1" latinLnBrk="0" hangingPunct="1">
        <a:defRPr sz="900" kern="1200">
          <a:solidFill>
            <a:schemeClr val="tx1"/>
          </a:solidFill>
          <a:latin typeface="+mn-lt"/>
          <a:ea typeface="+mn-ea"/>
          <a:cs typeface="+mn-cs"/>
        </a:defRPr>
      </a:lvl7pPr>
      <a:lvl8pPr marL="1599880" algn="l" defTabSz="228554" rtl="0" eaLnBrk="1" latinLnBrk="0" hangingPunct="1">
        <a:defRPr sz="900" kern="1200">
          <a:solidFill>
            <a:schemeClr val="tx1"/>
          </a:solidFill>
          <a:latin typeface="+mn-lt"/>
          <a:ea typeface="+mn-ea"/>
          <a:cs typeface="+mn-cs"/>
        </a:defRPr>
      </a:lvl8pPr>
      <a:lvl9pPr marL="1828434" algn="l" defTabSz="228554"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orient="horz" pos="459" userDrawn="1">
          <p15:clr>
            <a:srgbClr val="F26B43"/>
          </p15:clr>
        </p15:guide>
        <p15:guide id="3" pos="3839" userDrawn="1">
          <p15:clr>
            <a:srgbClr val="F26B43"/>
          </p15:clr>
        </p15:guide>
        <p15:guide id="4" pos="7360" userDrawn="1">
          <p15:clr>
            <a:srgbClr val="F26B43"/>
          </p15:clr>
        </p15:guide>
        <p15:guide id="5" pos="320" userDrawn="1">
          <p15:clr>
            <a:srgbClr val="F26B43"/>
          </p15:clr>
        </p15:guide>
        <p15:guide id="6" pos="6815" userDrawn="1">
          <p15:clr>
            <a:srgbClr val="F26B43"/>
          </p15:clr>
        </p15:guide>
        <p15:guide id="7" orient="horz" pos="777" userDrawn="1">
          <p15:clr>
            <a:srgbClr val="F26B43"/>
          </p15:clr>
        </p15:guide>
        <p15:guide id="8" orient="horz" pos="3913" userDrawn="1">
          <p15:clr>
            <a:srgbClr val="F26B43"/>
          </p15:clr>
        </p15:guide>
        <p15:guide id="9" pos="3973" userDrawn="1">
          <p15:clr>
            <a:srgbClr val="F26B43"/>
          </p15:clr>
        </p15:guide>
        <p15:guide id="10" pos="3707" userDrawn="1">
          <p15:clr>
            <a:srgbClr val="F26B43"/>
          </p15:clr>
        </p15:guide>
        <p15:guide id="11"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31573" y="634341"/>
            <a:ext cx="4982448" cy="596196"/>
          </a:xfrm>
        </p:spPr>
        <p:txBody>
          <a:bodyPr/>
          <a:lstStyle/>
          <a:p>
            <a:r>
              <a:rPr lang="en-GB" dirty="0"/>
              <a:t>Service Fabric Domain</a:t>
            </a:r>
          </a:p>
        </p:txBody>
      </p:sp>
      <p:sp>
        <p:nvSpPr>
          <p:cNvPr id="7" name="Text Placeholder 6"/>
          <p:cNvSpPr>
            <a:spLocks noGrp="1"/>
          </p:cNvSpPr>
          <p:nvPr>
            <p:ph type="body" sz="quarter" idx="14"/>
          </p:nvPr>
        </p:nvSpPr>
        <p:spPr>
          <a:xfrm>
            <a:off x="836010" y="1325544"/>
            <a:ext cx="4983163" cy="493713"/>
          </a:xfrm>
        </p:spPr>
        <p:txBody>
          <a:bodyPr/>
          <a:lstStyle/>
          <a:p>
            <a:r>
              <a:rPr lang="en-GB" b="0" i="0" u="none" strike="noStrike" dirty="0">
                <a:solidFill>
                  <a:srgbClr val="1C1C1C"/>
                </a:solidFill>
                <a:effectLst/>
                <a:latin typeface="Open Sans" panose="020B0606030504020204" pitchFamily="34" charset="0"/>
              </a:rPr>
              <a:t>KISS = </a:t>
            </a:r>
            <a:r>
              <a:rPr lang="en-GB" b="1" i="0" u="none" strike="noStrike" dirty="0">
                <a:solidFill>
                  <a:srgbClr val="1C1C1C"/>
                </a:solidFill>
                <a:effectLst/>
                <a:latin typeface="Open Sans" panose="020B0606030504020204" pitchFamily="34" charset="0"/>
              </a:rPr>
              <a:t>K</a:t>
            </a:r>
            <a:r>
              <a:rPr lang="en-GB" b="0" i="0" u="none" strike="noStrike" dirty="0">
                <a:solidFill>
                  <a:srgbClr val="1C1C1C"/>
                </a:solidFill>
                <a:effectLst/>
                <a:latin typeface="Open Sans" panose="020B0606030504020204" pitchFamily="34" charset="0"/>
              </a:rPr>
              <a:t>eep </a:t>
            </a:r>
            <a:r>
              <a:rPr lang="en-GB" b="1" i="0" u="none" strike="noStrike" dirty="0">
                <a:solidFill>
                  <a:srgbClr val="1C1C1C"/>
                </a:solidFill>
                <a:effectLst/>
                <a:latin typeface="Open Sans" panose="020B0606030504020204" pitchFamily="34" charset="0"/>
              </a:rPr>
              <a:t>I</a:t>
            </a:r>
            <a:r>
              <a:rPr lang="en-GB" b="0" i="0" u="none" strike="noStrike" dirty="0">
                <a:solidFill>
                  <a:srgbClr val="1C1C1C"/>
                </a:solidFill>
                <a:effectLst/>
                <a:latin typeface="Open Sans" panose="020B0606030504020204" pitchFamily="34" charset="0"/>
              </a:rPr>
              <a:t>t </a:t>
            </a:r>
            <a:r>
              <a:rPr lang="en-GB" b="1" i="0" u="none" strike="noStrike" dirty="0">
                <a:solidFill>
                  <a:srgbClr val="1C1C1C"/>
                </a:solidFill>
                <a:effectLst/>
                <a:latin typeface="Open Sans" panose="020B0606030504020204" pitchFamily="34" charset="0"/>
              </a:rPr>
              <a:t>S</a:t>
            </a:r>
            <a:r>
              <a:rPr lang="en-GB" b="0" i="0" u="none" strike="noStrike" dirty="0">
                <a:solidFill>
                  <a:srgbClr val="1C1C1C"/>
                </a:solidFill>
                <a:effectLst/>
                <a:latin typeface="Open Sans" panose="020B0606030504020204" pitchFamily="34" charset="0"/>
              </a:rPr>
              <a:t>hort and </a:t>
            </a:r>
            <a:r>
              <a:rPr lang="en-GB" b="1" i="0" u="none" strike="noStrike" dirty="0">
                <a:solidFill>
                  <a:srgbClr val="1C1C1C"/>
                </a:solidFill>
                <a:effectLst/>
                <a:latin typeface="Open Sans" panose="020B0606030504020204" pitchFamily="34" charset="0"/>
              </a:rPr>
              <a:t>S</a:t>
            </a:r>
            <a:r>
              <a:rPr lang="en-GB" b="0" i="0" u="none" strike="noStrike" dirty="0">
                <a:solidFill>
                  <a:srgbClr val="1C1C1C"/>
                </a:solidFill>
                <a:effectLst/>
                <a:latin typeface="Open Sans" panose="020B0606030504020204" pitchFamily="34" charset="0"/>
              </a:rPr>
              <a:t>imple.</a:t>
            </a:r>
          </a:p>
          <a:p>
            <a:r>
              <a:rPr lang="en-GB" dirty="0"/>
              <a:t>For</a:t>
            </a:r>
          </a:p>
          <a:p>
            <a:endParaRPr lang="en-GB" dirty="0"/>
          </a:p>
          <a:p>
            <a:r>
              <a:rPr lang="en-GB" dirty="0"/>
              <a:t>13 Jun 2.023</a:t>
            </a:r>
          </a:p>
        </p:txBody>
      </p:sp>
      <p:sp>
        <p:nvSpPr>
          <p:cNvPr id="6" name="Text Placeholder 5"/>
          <p:cNvSpPr>
            <a:spLocks noGrp="1"/>
          </p:cNvSpPr>
          <p:nvPr>
            <p:ph type="body" sz="quarter" idx="15"/>
          </p:nvPr>
        </p:nvSpPr>
        <p:spPr>
          <a:xfrm>
            <a:off x="731573" y="2123917"/>
            <a:ext cx="4983163" cy="504911"/>
          </a:xfrm>
        </p:spPr>
        <p:txBody>
          <a:bodyPr/>
          <a:lstStyle/>
          <a:p>
            <a:r>
              <a:rPr lang="en-GB" dirty="0"/>
              <a:t>Eduardo Velazquez</a:t>
            </a:r>
          </a:p>
        </p:txBody>
      </p:sp>
      <p:sp>
        <p:nvSpPr>
          <p:cNvPr id="2" name="TextBox 1">
            <a:extLst>
              <a:ext uri="{FF2B5EF4-FFF2-40B4-BE49-F238E27FC236}">
                <a16:creationId xmlns:a16="http://schemas.microsoft.com/office/drawing/2014/main" id="{600ACE2A-51CD-06EB-9ADD-F85F11782205}"/>
              </a:ext>
            </a:extLst>
          </p:cNvPr>
          <p:cNvSpPr txBox="1"/>
          <p:nvPr/>
        </p:nvSpPr>
        <p:spPr>
          <a:xfrm>
            <a:off x="10300138" y="380474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3" name="TextBox 2">
            <a:extLst>
              <a:ext uri="{FF2B5EF4-FFF2-40B4-BE49-F238E27FC236}">
                <a16:creationId xmlns:a16="http://schemas.microsoft.com/office/drawing/2014/main" id="{A402530D-6E59-127B-F0C3-E4B5C7F03490}"/>
              </a:ext>
            </a:extLst>
          </p:cNvPr>
          <p:cNvSpPr txBox="1"/>
          <p:nvPr/>
        </p:nvSpPr>
        <p:spPr>
          <a:xfrm>
            <a:off x="8492359" y="338433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4" name="TextBox 3">
            <a:extLst>
              <a:ext uri="{FF2B5EF4-FFF2-40B4-BE49-F238E27FC236}">
                <a16:creationId xmlns:a16="http://schemas.microsoft.com/office/drawing/2014/main" id="{4A4A7588-144C-557C-A1DD-D880BF266643}"/>
              </a:ext>
            </a:extLst>
          </p:cNvPr>
          <p:cNvSpPr txBox="1"/>
          <p:nvPr/>
        </p:nvSpPr>
        <p:spPr>
          <a:xfrm>
            <a:off x="7504386" y="2217683"/>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8" name="TextBox 7">
            <a:extLst>
              <a:ext uri="{FF2B5EF4-FFF2-40B4-BE49-F238E27FC236}">
                <a16:creationId xmlns:a16="http://schemas.microsoft.com/office/drawing/2014/main" id="{FA9782FC-5EBA-6810-D778-6ACAC3680B59}"/>
              </a:ext>
            </a:extLst>
          </p:cNvPr>
          <p:cNvSpPr txBox="1"/>
          <p:nvPr/>
        </p:nvSpPr>
        <p:spPr>
          <a:xfrm>
            <a:off x="10731062" y="63062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9" name="TextBox 8">
            <a:extLst>
              <a:ext uri="{FF2B5EF4-FFF2-40B4-BE49-F238E27FC236}">
                <a16:creationId xmlns:a16="http://schemas.microsoft.com/office/drawing/2014/main" id="{593DFD3A-A742-91DF-8A2F-BBF6BC98CA70}"/>
              </a:ext>
            </a:extLst>
          </p:cNvPr>
          <p:cNvSpPr txBox="1"/>
          <p:nvPr/>
        </p:nvSpPr>
        <p:spPr>
          <a:xfrm>
            <a:off x="11330152" y="672662"/>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0" name="TextBox 9">
            <a:extLst>
              <a:ext uri="{FF2B5EF4-FFF2-40B4-BE49-F238E27FC236}">
                <a16:creationId xmlns:a16="http://schemas.microsoft.com/office/drawing/2014/main" id="{4B42A4EA-DFF0-E7F6-B854-73F7772199FB}"/>
              </a:ext>
            </a:extLst>
          </p:cNvPr>
          <p:cNvSpPr txBox="1"/>
          <p:nvPr/>
        </p:nvSpPr>
        <p:spPr>
          <a:xfrm>
            <a:off x="7325710" y="283779"/>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1" name="TextBox 10">
            <a:extLst>
              <a:ext uri="{FF2B5EF4-FFF2-40B4-BE49-F238E27FC236}">
                <a16:creationId xmlns:a16="http://schemas.microsoft.com/office/drawing/2014/main" id="{BCE04E83-A447-F2DA-85C7-8219A0906087}"/>
              </a:ext>
            </a:extLst>
          </p:cNvPr>
          <p:cNvSpPr txBox="1"/>
          <p:nvPr/>
        </p:nvSpPr>
        <p:spPr>
          <a:xfrm>
            <a:off x="11193517" y="777766"/>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2" name="TextBox 11">
            <a:extLst>
              <a:ext uri="{FF2B5EF4-FFF2-40B4-BE49-F238E27FC236}">
                <a16:creationId xmlns:a16="http://schemas.microsoft.com/office/drawing/2014/main" id="{8967DF2E-4943-FF27-3129-670CE5D155E1}"/>
              </a:ext>
            </a:extLst>
          </p:cNvPr>
          <p:cNvSpPr txBox="1"/>
          <p:nvPr/>
        </p:nvSpPr>
        <p:spPr>
          <a:xfrm>
            <a:off x="9280634" y="903890"/>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3" name="TextBox 12">
            <a:extLst>
              <a:ext uri="{FF2B5EF4-FFF2-40B4-BE49-F238E27FC236}">
                <a16:creationId xmlns:a16="http://schemas.microsoft.com/office/drawing/2014/main" id="{0365C3E3-3A57-2076-EDA2-9CA483DAA33E}"/>
              </a:ext>
            </a:extLst>
          </p:cNvPr>
          <p:cNvSpPr txBox="1"/>
          <p:nvPr/>
        </p:nvSpPr>
        <p:spPr>
          <a:xfrm>
            <a:off x="11130455" y="746234"/>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4" name="TextBox 13">
            <a:extLst>
              <a:ext uri="{FF2B5EF4-FFF2-40B4-BE49-F238E27FC236}">
                <a16:creationId xmlns:a16="http://schemas.microsoft.com/office/drawing/2014/main" id="{0A37DE25-E5DE-6C62-DB38-2E4665692DCF}"/>
              </a:ext>
            </a:extLst>
          </p:cNvPr>
          <p:cNvSpPr txBox="1"/>
          <p:nvPr/>
        </p:nvSpPr>
        <p:spPr>
          <a:xfrm>
            <a:off x="5885793" y="1355834"/>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5" name="TextBox 14">
            <a:extLst>
              <a:ext uri="{FF2B5EF4-FFF2-40B4-BE49-F238E27FC236}">
                <a16:creationId xmlns:a16="http://schemas.microsoft.com/office/drawing/2014/main" id="{A0810E2E-77E4-61AA-8E0B-624017726306}"/>
              </a:ext>
            </a:extLst>
          </p:cNvPr>
          <p:cNvSpPr txBox="1"/>
          <p:nvPr/>
        </p:nvSpPr>
        <p:spPr>
          <a:xfrm>
            <a:off x="3384331" y="1975945"/>
            <a:ext cx="0" cy="0"/>
          </a:xfrm>
          <a:prstGeom prst="rect">
            <a:avLst/>
          </a:prstGeom>
          <a:noFill/>
        </p:spPr>
        <p:txBody>
          <a:bodyPr wrap="none" lIns="0" tIns="0" rIns="0" bIns="0" rtlCol="0">
            <a:noAutofit/>
          </a:bodyPr>
          <a:lstStyle/>
          <a:p>
            <a:pPr algn="l"/>
            <a:endParaRPr lang="en-US" sz="2000" i="0" dirty="0">
              <a:solidFill>
                <a:srgbClr val="666666"/>
              </a:solidFill>
              <a:latin typeface="Arial"/>
              <a:cs typeface="Arial"/>
            </a:endParaRPr>
          </a:p>
        </p:txBody>
      </p:sp>
    </p:spTree>
    <p:extLst>
      <p:ext uri="{BB962C8B-B14F-4D97-AF65-F5344CB8AC3E}">
        <p14:creationId xmlns:p14="http://schemas.microsoft.com/office/powerpoint/2010/main" val="8211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047" y="3206756"/>
            <a:ext cx="12185778" cy="3504288"/>
          </a:xfrm>
          <a:prstGeom prst="rect">
            <a:avLst/>
          </a:prstGeom>
        </p:spPr>
      </p:pic>
      <p:sp>
        <p:nvSpPr>
          <p:cNvPr id="5" name="object 5"/>
          <p:cNvSpPr txBox="1"/>
          <p:nvPr/>
        </p:nvSpPr>
        <p:spPr>
          <a:xfrm>
            <a:off x="-1817695" y="2861748"/>
            <a:ext cx="3826452" cy="982061"/>
          </a:xfrm>
          <a:prstGeom prst="rect">
            <a:avLst/>
          </a:prstGeom>
        </p:spPr>
        <p:txBody>
          <a:bodyPr vert="horz" wrap="square" lIns="0" tIns="12697" rIns="0" bIns="0" rtlCol="0">
            <a:spAutoFit/>
          </a:bodyPr>
          <a:lstStyle/>
          <a:p>
            <a:pPr marL="144737" marR="1926011" indent="-132675">
              <a:lnSpc>
                <a:spcPct val="125000"/>
              </a:lnSpc>
              <a:spcBef>
                <a:spcPts val="100"/>
              </a:spcBef>
            </a:pPr>
            <a:endParaRPr sz="1999" dirty="0">
              <a:latin typeface="Verdana"/>
              <a:cs typeface="Verdana"/>
            </a:endParaRPr>
          </a:p>
          <a:p>
            <a:pPr>
              <a:spcBef>
                <a:spcPts val="10"/>
              </a:spcBef>
            </a:pPr>
            <a:endParaRPr sz="2199" dirty="0">
              <a:latin typeface="Verdana"/>
              <a:cs typeface="Verdana"/>
            </a:endParaRPr>
          </a:p>
          <a:p>
            <a:pPr marL="2144386" marR="5078" indent="-210757">
              <a:spcBef>
                <a:spcPts val="5"/>
              </a:spcBef>
            </a:pPr>
            <a:r>
              <a:rPr lang="en-GB" sz="1600" b="1" i="0" u="none" strike="noStrike" dirty="0">
                <a:effectLst/>
                <a:latin typeface="Söhne"/>
              </a:rPr>
              <a:t>Solution Design</a:t>
            </a:r>
          </a:p>
        </p:txBody>
      </p:sp>
      <p:sp>
        <p:nvSpPr>
          <p:cNvPr id="6" name="object 6"/>
          <p:cNvSpPr txBox="1">
            <a:spLocks noGrp="1"/>
          </p:cNvSpPr>
          <p:nvPr>
            <p:ph type="title"/>
          </p:nvPr>
        </p:nvSpPr>
        <p:spPr>
          <a:xfrm>
            <a:off x="2178198" y="518409"/>
            <a:ext cx="7745616" cy="566819"/>
          </a:xfrm>
          <a:prstGeom prst="rect">
            <a:avLst/>
          </a:prstGeom>
        </p:spPr>
        <p:txBody>
          <a:bodyPr vert="horz" wrap="square" lIns="0" tIns="12697" rIns="0" bIns="0" rtlCol="0" anchor="t" anchorCtr="0">
            <a:spAutoFit/>
          </a:bodyPr>
          <a:lstStyle/>
          <a:p>
            <a:pPr marL="12696" algn="ctr">
              <a:spcBef>
                <a:spcPts val="100"/>
              </a:spcBef>
            </a:pPr>
            <a:r>
              <a:rPr lang="en-GB" sz="1800" b="1" dirty="0">
                <a:solidFill>
                  <a:schemeClr val="tx1"/>
                </a:solidFill>
                <a:effectLst/>
                <a:latin typeface="Menlo" panose="020B0609030804020204" pitchFamily="49" charset="0"/>
              </a:rPr>
              <a:t>Building and Testing an API Server with Authentication Using Python, Postman, and </a:t>
            </a:r>
            <a:r>
              <a:rPr lang="en-GB" sz="1800" b="1" dirty="0" err="1">
                <a:solidFill>
                  <a:schemeClr val="tx1"/>
                </a:solidFill>
                <a:effectLst/>
                <a:latin typeface="Menlo" panose="020B0609030804020204" pitchFamily="49" charset="0"/>
              </a:rPr>
              <a:t>Ngrok</a:t>
            </a:r>
            <a:endParaRPr lang="en-GB" sz="1800" dirty="0">
              <a:solidFill>
                <a:schemeClr val="tx1"/>
              </a:solidFill>
            </a:endParaRPr>
          </a:p>
        </p:txBody>
      </p:sp>
      <p:sp>
        <p:nvSpPr>
          <p:cNvPr id="7" name="object 7"/>
          <p:cNvSpPr/>
          <p:nvPr/>
        </p:nvSpPr>
        <p:spPr>
          <a:xfrm>
            <a:off x="157283" y="2749783"/>
            <a:ext cx="982088" cy="2141297"/>
          </a:xfrm>
          <a:custGeom>
            <a:avLst/>
            <a:gdLst/>
            <a:ahLst/>
            <a:cxnLst/>
            <a:rect l="l" t="t" r="r" b="b"/>
            <a:pathLst>
              <a:path w="982345" h="2141854">
                <a:moveTo>
                  <a:pt x="982103" y="37934"/>
                </a:moveTo>
                <a:lnTo>
                  <a:pt x="947026" y="60350"/>
                </a:lnTo>
                <a:lnTo>
                  <a:pt x="911961" y="72428"/>
                </a:lnTo>
                <a:lnTo>
                  <a:pt x="876884" y="75882"/>
                </a:lnTo>
                <a:lnTo>
                  <a:pt x="841806" y="72428"/>
                </a:lnTo>
                <a:lnTo>
                  <a:pt x="806729" y="63804"/>
                </a:lnTo>
                <a:lnTo>
                  <a:pt x="771652" y="51739"/>
                </a:lnTo>
                <a:lnTo>
                  <a:pt x="701509" y="24142"/>
                </a:lnTo>
                <a:lnTo>
                  <a:pt x="666432" y="12065"/>
                </a:lnTo>
                <a:lnTo>
                  <a:pt x="631355" y="3441"/>
                </a:lnTo>
                <a:lnTo>
                  <a:pt x="596277" y="0"/>
                </a:lnTo>
                <a:lnTo>
                  <a:pt x="561200" y="3441"/>
                </a:lnTo>
                <a:lnTo>
                  <a:pt x="526135" y="15519"/>
                </a:lnTo>
                <a:lnTo>
                  <a:pt x="455980" y="60350"/>
                </a:lnTo>
                <a:lnTo>
                  <a:pt x="420903" y="72428"/>
                </a:lnTo>
                <a:lnTo>
                  <a:pt x="385826" y="75882"/>
                </a:lnTo>
                <a:lnTo>
                  <a:pt x="350761" y="72428"/>
                </a:lnTo>
                <a:lnTo>
                  <a:pt x="315683" y="63804"/>
                </a:lnTo>
                <a:lnTo>
                  <a:pt x="280606" y="51739"/>
                </a:lnTo>
                <a:lnTo>
                  <a:pt x="210451" y="24142"/>
                </a:lnTo>
                <a:lnTo>
                  <a:pt x="175387" y="12065"/>
                </a:lnTo>
                <a:lnTo>
                  <a:pt x="140309" y="3441"/>
                </a:lnTo>
                <a:lnTo>
                  <a:pt x="105232" y="0"/>
                </a:lnTo>
                <a:lnTo>
                  <a:pt x="70154" y="3441"/>
                </a:lnTo>
                <a:lnTo>
                  <a:pt x="35077" y="15519"/>
                </a:lnTo>
                <a:lnTo>
                  <a:pt x="0" y="37934"/>
                </a:lnTo>
                <a:lnTo>
                  <a:pt x="0" y="125463"/>
                </a:lnTo>
                <a:lnTo>
                  <a:pt x="0" y="590016"/>
                </a:lnTo>
                <a:lnTo>
                  <a:pt x="0" y="2141461"/>
                </a:lnTo>
                <a:lnTo>
                  <a:pt x="72009" y="2141461"/>
                </a:lnTo>
                <a:lnTo>
                  <a:pt x="72009" y="555345"/>
                </a:lnTo>
                <a:lnTo>
                  <a:pt x="105232" y="552081"/>
                </a:lnTo>
                <a:lnTo>
                  <a:pt x="140309" y="555523"/>
                </a:lnTo>
                <a:lnTo>
                  <a:pt x="175387" y="564146"/>
                </a:lnTo>
                <a:lnTo>
                  <a:pt x="210451" y="576224"/>
                </a:lnTo>
                <a:lnTo>
                  <a:pt x="280606" y="603808"/>
                </a:lnTo>
                <a:lnTo>
                  <a:pt x="315683" y="615886"/>
                </a:lnTo>
                <a:lnTo>
                  <a:pt x="350761" y="624509"/>
                </a:lnTo>
                <a:lnTo>
                  <a:pt x="385826" y="627964"/>
                </a:lnTo>
                <a:lnTo>
                  <a:pt x="420903" y="624509"/>
                </a:lnTo>
                <a:lnTo>
                  <a:pt x="455980" y="612432"/>
                </a:lnTo>
                <a:lnTo>
                  <a:pt x="526135" y="567601"/>
                </a:lnTo>
                <a:lnTo>
                  <a:pt x="561200" y="555523"/>
                </a:lnTo>
                <a:lnTo>
                  <a:pt x="596277" y="552081"/>
                </a:lnTo>
                <a:lnTo>
                  <a:pt x="631355" y="555523"/>
                </a:lnTo>
                <a:lnTo>
                  <a:pt x="666432" y="564146"/>
                </a:lnTo>
                <a:lnTo>
                  <a:pt x="701509" y="576224"/>
                </a:lnTo>
                <a:lnTo>
                  <a:pt x="771652" y="603808"/>
                </a:lnTo>
                <a:lnTo>
                  <a:pt x="806729" y="615886"/>
                </a:lnTo>
                <a:lnTo>
                  <a:pt x="841806" y="624509"/>
                </a:lnTo>
                <a:lnTo>
                  <a:pt x="876884" y="627964"/>
                </a:lnTo>
                <a:lnTo>
                  <a:pt x="911961" y="624509"/>
                </a:lnTo>
                <a:lnTo>
                  <a:pt x="947026" y="612432"/>
                </a:lnTo>
                <a:lnTo>
                  <a:pt x="982103" y="590016"/>
                </a:lnTo>
                <a:lnTo>
                  <a:pt x="982103" y="37934"/>
                </a:lnTo>
                <a:close/>
              </a:path>
            </a:pathLst>
          </a:custGeom>
          <a:solidFill>
            <a:srgbClr val="F05A28"/>
          </a:solidFill>
        </p:spPr>
        <p:txBody>
          <a:bodyPr wrap="square" lIns="0" tIns="0" rIns="0" bIns="0" rtlCol="0"/>
          <a:lstStyle/>
          <a:p>
            <a:endParaRPr sz="3199" dirty="0"/>
          </a:p>
        </p:txBody>
      </p:sp>
      <p:sp>
        <p:nvSpPr>
          <p:cNvPr id="8" name="object 7">
            <a:extLst>
              <a:ext uri="{FF2B5EF4-FFF2-40B4-BE49-F238E27FC236}">
                <a16:creationId xmlns:a16="http://schemas.microsoft.com/office/drawing/2014/main" id="{B2105CDE-2F61-403B-04E2-58EF1D61127E}"/>
              </a:ext>
            </a:extLst>
          </p:cNvPr>
          <p:cNvSpPr/>
          <p:nvPr/>
        </p:nvSpPr>
        <p:spPr>
          <a:xfrm>
            <a:off x="2957658" y="3646806"/>
            <a:ext cx="982088" cy="2141297"/>
          </a:xfrm>
          <a:custGeom>
            <a:avLst/>
            <a:gdLst/>
            <a:ahLst/>
            <a:cxnLst/>
            <a:rect l="l" t="t" r="r" b="b"/>
            <a:pathLst>
              <a:path w="982345" h="2141854">
                <a:moveTo>
                  <a:pt x="982103" y="37934"/>
                </a:moveTo>
                <a:lnTo>
                  <a:pt x="947026" y="60350"/>
                </a:lnTo>
                <a:lnTo>
                  <a:pt x="911961" y="72428"/>
                </a:lnTo>
                <a:lnTo>
                  <a:pt x="876884" y="75882"/>
                </a:lnTo>
                <a:lnTo>
                  <a:pt x="841806" y="72428"/>
                </a:lnTo>
                <a:lnTo>
                  <a:pt x="806729" y="63804"/>
                </a:lnTo>
                <a:lnTo>
                  <a:pt x="771652" y="51739"/>
                </a:lnTo>
                <a:lnTo>
                  <a:pt x="701509" y="24142"/>
                </a:lnTo>
                <a:lnTo>
                  <a:pt x="666432" y="12065"/>
                </a:lnTo>
                <a:lnTo>
                  <a:pt x="631355" y="3441"/>
                </a:lnTo>
                <a:lnTo>
                  <a:pt x="596277" y="0"/>
                </a:lnTo>
                <a:lnTo>
                  <a:pt x="561200" y="3441"/>
                </a:lnTo>
                <a:lnTo>
                  <a:pt x="526135" y="15519"/>
                </a:lnTo>
                <a:lnTo>
                  <a:pt x="455980" y="60350"/>
                </a:lnTo>
                <a:lnTo>
                  <a:pt x="420903" y="72428"/>
                </a:lnTo>
                <a:lnTo>
                  <a:pt x="385826" y="75882"/>
                </a:lnTo>
                <a:lnTo>
                  <a:pt x="350761" y="72428"/>
                </a:lnTo>
                <a:lnTo>
                  <a:pt x="315683" y="63804"/>
                </a:lnTo>
                <a:lnTo>
                  <a:pt x="280606" y="51739"/>
                </a:lnTo>
                <a:lnTo>
                  <a:pt x="210451" y="24142"/>
                </a:lnTo>
                <a:lnTo>
                  <a:pt x="175387" y="12065"/>
                </a:lnTo>
                <a:lnTo>
                  <a:pt x="140309" y="3441"/>
                </a:lnTo>
                <a:lnTo>
                  <a:pt x="105232" y="0"/>
                </a:lnTo>
                <a:lnTo>
                  <a:pt x="70154" y="3441"/>
                </a:lnTo>
                <a:lnTo>
                  <a:pt x="35077" y="15519"/>
                </a:lnTo>
                <a:lnTo>
                  <a:pt x="0" y="37934"/>
                </a:lnTo>
                <a:lnTo>
                  <a:pt x="0" y="125463"/>
                </a:lnTo>
                <a:lnTo>
                  <a:pt x="0" y="590016"/>
                </a:lnTo>
                <a:lnTo>
                  <a:pt x="0" y="2141461"/>
                </a:lnTo>
                <a:lnTo>
                  <a:pt x="72009" y="2141461"/>
                </a:lnTo>
                <a:lnTo>
                  <a:pt x="72009" y="555345"/>
                </a:lnTo>
                <a:lnTo>
                  <a:pt x="105232" y="552081"/>
                </a:lnTo>
                <a:lnTo>
                  <a:pt x="140309" y="555523"/>
                </a:lnTo>
                <a:lnTo>
                  <a:pt x="175387" y="564146"/>
                </a:lnTo>
                <a:lnTo>
                  <a:pt x="210451" y="576224"/>
                </a:lnTo>
                <a:lnTo>
                  <a:pt x="280606" y="603808"/>
                </a:lnTo>
                <a:lnTo>
                  <a:pt x="315683" y="615886"/>
                </a:lnTo>
                <a:lnTo>
                  <a:pt x="350761" y="624509"/>
                </a:lnTo>
                <a:lnTo>
                  <a:pt x="385826" y="627964"/>
                </a:lnTo>
                <a:lnTo>
                  <a:pt x="420903" y="624509"/>
                </a:lnTo>
                <a:lnTo>
                  <a:pt x="455980" y="612432"/>
                </a:lnTo>
                <a:lnTo>
                  <a:pt x="526135" y="567601"/>
                </a:lnTo>
                <a:lnTo>
                  <a:pt x="561200" y="555523"/>
                </a:lnTo>
                <a:lnTo>
                  <a:pt x="596277" y="552081"/>
                </a:lnTo>
                <a:lnTo>
                  <a:pt x="631355" y="555523"/>
                </a:lnTo>
                <a:lnTo>
                  <a:pt x="666432" y="564146"/>
                </a:lnTo>
                <a:lnTo>
                  <a:pt x="701509" y="576224"/>
                </a:lnTo>
                <a:lnTo>
                  <a:pt x="771652" y="603808"/>
                </a:lnTo>
                <a:lnTo>
                  <a:pt x="806729" y="615886"/>
                </a:lnTo>
                <a:lnTo>
                  <a:pt x="841806" y="624509"/>
                </a:lnTo>
                <a:lnTo>
                  <a:pt x="876884" y="627964"/>
                </a:lnTo>
                <a:lnTo>
                  <a:pt x="911961" y="624509"/>
                </a:lnTo>
                <a:lnTo>
                  <a:pt x="947026" y="612432"/>
                </a:lnTo>
                <a:lnTo>
                  <a:pt x="982103" y="590016"/>
                </a:lnTo>
                <a:lnTo>
                  <a:pt x="982103" y="37934"/>
                </a:lnTo>
                <a:close/>
              </a:path>
            </a:pathLst>
          </a:custGeom>
          <a:solidFill>
            <a:srgbClr val="F05A28"/>
          </a:solidFill>
        </p:spPr>
        <p:txBody>
          <a:bodyPr wrap="square" lIns="0" tIns="0" rIns="0" bIns="0" rtlCol="0"/>
          <a:lstStyle/>
          <a:p>
            <a:endParaRPr sz="3199" dirty="0"/>
          </a:p>
        </p:txBody>
      </p:sp>
      <p:sp>
        <p:nvSpPr>
          <p:cNvPr id="9" name="object 7">
            <a:extLst>
              <a:ext uri="{FF2B5EF4-FFF2-40B4-BE49-F238E27FC236}">
                <a16:creationId xmlns:a16="http://schemas.microsoft.com/office/drawing/2014/main" id="{3EE173C7-8A4F-9231-BDC8-44D2C247CE1E}"/>
              </a:ext>
            </a:extLst>
          </p:cNvPr>
          <p:cNvSpPr/>
          <p:nvPr/>
        </p:nvSpPr>
        <p:spPr>
          <a:xfrm>
            <a:off x="5053326" y="2219013"/>
            <a:ext cx="982088" cy="2981394"/>
          </a:xfrm>
          <a:custGeom>
            <a:avLst/>
            <a:gdLst/>
            <a:ahLst/>
            <a:cxnLst/>
            <a:rect l="l" t="t" r="r" b="b"/>
            <a:pathLst>
              <a:path w="982345" h="2141854">
                <a:moveTo>
                  <a:pt x="982103" y="37934"/>
                </a:moveTo>
                <a:lnTo>
                  <a:pt x="947026" y="60350"/>
                </a:lnTo>
                <a:lnTo>
                  <a:pt x="911961" y="72428"/>
                </a:lnTo>
                <a:lnTo>
                  <a:pt x="876884" y="75882"/>
                </a:lnTo>
                <a:lnTo>
                  <a:pt x="841806" y="72428"/>
                </a:lnTo>
                <a:lnTo>
                  <a:pt x="806729" y="63804"/>
                </a:lnTo>
                <a:lnTo>
                  <a:pt x="771652" y="51739"/>
                </a:lnTo>
                <a:lnTo>
                  <a:pt x="701509" y="24142"/>
                </a:lnTo>
                <a:lnTo>
                  <a:pt x="666432" y="12065"/>
                </a:lnTo>
                <a:lnTo>
                  <a:pt x="631355" y="3441"/>
                </a:lnTo>
                <a:lnTo>
                  <a:pt x="596277" y="0"/>
                </a:lnTo>
                <a:lnTo>
                  <a:pt x="561200" y="3441"/>
                </a:lnTo>
                <a:lnTo>
                  <a:pt x="526135" y="15519"/>
                </a:lnTo>
                <a:lnTo>
                  <a:pt x="455980" y="60350"/>
                </a:lnTo>
                <a:lnTo>
                  <a:pt x="420903" y="72428"/>
                </a:lnTo>
                <a:lnTo>
                  <a:pt x="385826" y="75882"/>
                </a:lnTo>
                <a:lnTo>
                  <a:pt x="350761" y="72428"/>
                </a:lnTo>
                <a:lnTo>
                  <a:pt x="315683" y="63804"/>
                </a:lnTo>
                <a:lnTo>
                  <a:pt x="280606" y="51739"/>
                </a:lnTo>
                <a:lnTo>
                  <a:pt x="210451" y="24142"/>
                </a:lnTo>
                <a:lnTo>
                  <a:pt x="175387" y="12065"/>
                </a:lnTo>
                <a:lnTo>
                  <a:pt x="140309" y="3441"/>
                </a:lnTo>
                <a:lnTo>
                  <a:pt x="105232" y="0"/>
                </a:lnTo>
                <a:lnTo>
                  <a:pt x="70154" y="3441"/>
                </a:lnTo>
                <a:lnTo>
                  <a:pt x="35077" y="15519"/>
                </a:lnTo>
                <a:lnTo>
                  <a:pt x="0" y="37934"/>
                </a:lnTo>
                <a:lnTo>
                  <a:pt x="0" y="125463"/>
                </a:lnTo>
                <a:lnTo>
                  <a:pt x="0" y="590016"/>
                </a:lnTo>
                <a:lnTo>
                  <a:pt x="0" y="2141461"/>
                </a:lnTo>
                <a:lnTo>
                  <a:pt x="72009" y="2141461"/>
                </a:lnTo>
                <a:lnTo>
                  <a:pt x="72009" y="555345"/>
                </a:lnTo>
                <a:lnTo>
                  <a:pt x="105232" y="552081"/>
                </a:lnTo>
                <a:lnTo>
                  <a:pt x="140309" y="555523"/>
                </a:lnTo>
                <a:lnTo>
                  <a:pt x="175387" y="564146"/>
                </a:lnTo>
                <a:lnTo>
                  <a:pt x="210451" y="576224"/>
                </a:lnTo>
                <a:lnTo>
                  <a:pt x="280606" y="603808"/>
                </a:lnTo>
                <a:lnTo>
                  <a:pt x="315683" y="615886"/>
                </a:lnTo>
                <a:lnTo>
                  <a:pt x="350761" y="624509"/>
                </a:lnTo>
                <a:lnTo>
                  <a:pt x="385826" y="627964"/>
                </a:lnTo>
                <a:lnTo>
                  <a:pt x="420903" y="624509"/>
                </a:lnTo>
                <a:lnTo>
                  <a:pt x="455980" y="612432"/>
                </a:lnTo>
                <a:lnTo>
                  <a:pt x="526135" y="567601"/>
                </a:lnTo>
                <a:lnTo>
                  <a:pt x="561200" y="555523"/>
                </a:lnTo>
                <a:lnTo>
                  <a:pt x="596277" y="552081"/>
                </a:lnTo>
                <a:lnTo>
                  <a:pt x="631355" y="555523"/>
                </a:lnTo>
                <a:lnTo>
                  <a:pt x="666432" y="564146"/>
                </a:lnTo>
                <a:lnTo>
                  <a:pt x="701509" y="576224"/>
                </a:lnTo>
                <a:lnTo>
                  <a:pt x="771652" y="603808"/>
                </a:lnTo>
                <a:lnTo>
                  <a:pt x="806729" y="615886"/>
                </a:lnTo>
                <a:lnTo>
                  <a:pt x="841806" y="624509"/>
                </a:lnTo>
                <a:lnTo>
                  <a:pt x="876884" y="627964"/>
                </a:lnTo>
                <a:lnTo>
                  <a:pt x="911961" y="624509"/>
                </a:lnTo>
                <a:lnTo>
                  <a:pt x="947026" y="612432"/>
                </a:lnTo>
                <a:lnTo>
                  <a:pt x="982103" y="590016"/>
                </a:lnTo>
                <a:lnTo>
                  <a:pt x="982103" y="37934"/>
                </a:lnTo>
                <a:close/>
              </a:path>
            </a:pathLst>
          </a:custGeom>
          <a:solidFill>
            <a:srgbClr val="F05A28"/>
          </a:solidFill>
        </p:spPr>
        <p:txBody>
          <a:bodyPr wrap="square" lIns="0" tIns="0" rIns="0" bIns="0" rtlCol="0"/>
          <a:lstStyle/>
          <a:p>
            <a:endParaRPr sz="3199" dirty="0"/>
          </a:p>
        </p:txBody>
      </p:sp>
      <p:sp>
        <p:nvSpPr>
          <p:cNvPr id="10" name="object 7">
            <a:extLst>
              <a:ext uri="{FF2B5EF4-FFF2-40B4-BE49-F238E27FC236}">
                <a16:creationId xmlns:a16="http://schemas.microsoft.com/office/drawing/2014/main" id="{210E7B8E-9158-6C35-71FC-3664250C5CB8}"/>
              </a:ext>
            </a:extLst>
          </p:cNvPr>
          <p:cNvSpPr/>
          <p:nvPr/>
        </p:nvSpPr>
        <p:spPr>
          <a:xfrm>
            <a:off x="7623758" y="1888457"/>
            <a:ext cx="982088" cy="2141297"/>
          </a:xfrm>
          <a:custGeom>
            <a:avLst/>
            <a:gdLst/>
            <a:ahLst/>
            <a:cxnLst/>
            <a:rect l="l" t="t" r="r" b="b"/>
            <a:pathLst>
              <a:path w="982345" h="2141854">
                <a:moveTo>
                  <a:pt x="982103" y="37934"/>
                </a:moveTo>
                <a:lnTo>
                  <a:pt x="947026" y="60350"/>
                </a:lnTo>
                <a:lnTo>
                  <a:pt x="911961" y="72428"/>
                </a:lnTo>
                <a:lnTo>
                  <a:pt x="876884" y="75882"/>
                </a:lnTo>
                <a:lnTo>
                  <a:pt x="841806" y="72428"/>
                </a:lnTo>
                <a:lnTo>
                  <a:pt x="806729" y="63804"/>
                </a:lnTo>
                <a:lnTo>
                  <a:pt x="771652" y="51739"/>
                </a:lnTo>
                <a:lnTo>
                  <a:pt x="701509" y="24142"/>
                </a:lnTo>
                <a:lnTo>
                  <a:pt x="666432" y="12065"/>
                </a:lnTo>
                <a:lnTo>
                  <a:pt x="631355" y="3441"/>
                </a:lnTo>
                <a:lnTo>
                  <a:pt x="596277" y="0"/>
                </a:lnTo>
                <a:lnTo>
                  <a:pt x="561200" y="3441"/>
                </a:lnTo>
                <a:lnTo>
                  <a:pt x="526135" y="15519"/>
                </a:lnTo>
                <a:lnTo>
                  <a:pt x="455980" y="60350"/>
                </a:lnTo>
                <a:lnTo>
                  <a:pt x="420903" y="72428"/>
                </a:lnTo>
                <a:lnTo>
                  <a:pt x="385826" y="75882"/>
                </a:lnTo>
                <a:lnTo>
                  <a:pt x="350761" y="72428"/>
                </a:lnTo>
                <a:lnTo>
                  <a:pt x="315683" y="63804"/>
                </a:lnTo>
                <a:lnTo>
                  <a:pt x="280606" y="51739"/>
                </a:lnTo>
                <a:lnTo>
                  <a:pt x="210451" y="24142"/>
                </a:lnTo>
                <a:lnTo>
                  <a:pt x="175387" y="12065"/>
                </a:lnTo>
                <a:lnTo>
                  <a:pt x="140309" y="3441"/>
                </a:lnTo>
                <a:lnTo>
                  <a:pt x="105232" y="0"/>
                </a:lnTo>
                <a:lnTo>
                  <a:pt x="70154" y="3441"/>
                </a:lnTo>
                <a:lnTo>
                  <a:pt x="35077" y="15519"/>
                </a:lnTo>
                <a:lnTo>
                  <a:pt x="0" y="37934"/>
                </a:lnTo>
                <a:lnTo>
                  <a:pt x="0" y="125463"/>
                </a:lnTo>
                <a:lnTo>
                  <a:pt x="0" y="590016"/>
                </a:lnTo>
                <a:lnTo>
                  <a:pt x="0" y="2141461"/>
                </a:lnTo>
                <a:lnTo>
                  <a:pt x="72009" y="2141461"/>
                </a:lnTo>
                <a:lnTo>
                  <a:pt x="72009" y="555345"/>
                </a:lnTo>
                <a:lnTo>
                  <a:pt x="105232" y="552081"/>
                </a:lnTo>
                <a:lnTo>
                  <a:pt x="140309" y="555523"/>
                </a:lnTo>
                <a:lnTo>
                  <a:pt x="175387" y="564146"/>
                </a:lnTo>
                <a:lnTo>
                  <a:pt x="210451" y="576224"/>
                </a:lnTo>
                <a:lnTo>
                  <a:pt x="280606" y="603808"/>
                </a:lnTo>
                <a:lnTo>
                  <a:pt x="315683" y="615886"/>
                </a:lnTo>
                <a:lnTo>
                  <a:pt x="350761" y="624509"/>
                </a:lnTo>
                <a:lnTo>
                  <a:pt x="385826" y="627964"/>
                </a:lnTo>
                <a:lnTo>
                  <a:pt x="420903" y="624509"/>
                </a:lnTo>
                <a:lnTo>
                  <a:pt x="455980" y="612432"/>
                </a:lnTo>
                <a:lnTo>
                  <a:pt x="526135" y="567601"/>
                </a:lnTo>
                <a:lnTo>
                  <a:pt x="561200" y="555523"/>
                </a:lnTo>
                <a:lnTo>
                  <a:pt x="596277" y="552081"/>
                </a:lnTo>
                <a:lnTo>
                  <a:pt x="631355" y="555523"/>
                </a:lnTo>
                <a:lnTo>
                  <a:pt x="666432" y="564146"/>
                </a:lnTo>
                <a:lnTo>
                  <a:pt x="701509" y="576224"/>
                </a:lnTo>
                <a:lnTo>
                  <a:pt x="771652" y="603808"/>
                </a:lnTo>
                <a:lnTo>
                  <a:pt x="806729" y="615886"/>
                </a:lnTo>
                <a:lnTo>
                  <a:pt x="841806" y="624509"/>
                </a:lnTo>
                <a:lnTo>
                  <a:pt x="876884" y="627964"/>
                </a:lnTo>
                <a:lnTo>
                  <a:pt x="911961" y="624509"/>
                </a:lnTo>
                <a:lnTo>
                  <a:pt x="947026" y="612432"/>
                </a:lnTo>
                <a:lnTo>
                  <a:pt x="982103" y="590016"/>
                </a:lnTo>
                <a:lnTo>
                  <a:pt x="982103" y="37934"/>
                </a:lnTo>
                <a:close/>
              </a:path>
            </a:pathLst>
          </a:custGeom>
          <a:solidFill>
            <a:srgbClr val="F05A28"/>
          </a:solidFill>
        </p:spPr>
        <p:txBody>
          <a:bodyPr wrap="square" lIns="0" tIns="0" rIns="0" bIns="0" rtlCol="0"/>
          <a:lstStyle/>
          <a:p>
            <a:endParaRPr sz="3199" dirty="0"/>
          </a:p>
        </p:txBody>
      </p:sp>
      <p:sp>
        <p:nvSpPr>
          <p:cNvPr id="11" name="object 7">
            <a:extLst>
              <a:ext uri="{FF2B5EF4-FFF2-40B4-BE49-F238E27FC236}">
                <a16:creationId xmlns:a16="http://schemas.microsoft.com/office/drawing/2014/main" id="{973AE0C4-E0F4-F398-D057-610E40F2CACB}"/>
              </a:ext>
            </a:extLst>
          </p:cNvPr>
          <p:cNvSpPr/>
          <p:nvPr/>
        </p:nvSpPr>
        <p:spPr>
          <a:xfrm>
            <a:off x="10061032" y="1706674"/>
            <a:ext cx="1317571" cy="2212428"/>
          </a:xfrm>
          <a:custGeom>
            <a:avLst/>
            <a:gdLst/>
            <a:ahLst/>
            <a:cxnLst/>
            <a:rect l="l" t="t" r="r" b="b"/>
            <a:pathLst>
              <a:path w="982345" h="2141854">
                <a:moveTo>
                  <a:pt x="982103" y="37934"/>
                </a:moveTo>
                <a:lnTo>
                  <a:pt x="947026" y="60350"/>
                </a:lnTo>
                <a:lnTo>
                  <a:pt x="911961" y="72428"/>
                </a:lnTo>
                <a:lnTo>
                  <a:pt x="876884" y="75882"/>
                </a:lnTo>
                <a:lnTo>
                  <a:pt x="841806" y="72428"/>
                </a:lnTo>
                <a:lnTo>
                  <a:pt x="806729" y="63804"/>
                </a:lnTo>
                <a:lnTo>
                  <a:pt x="771652" y="51739"/>
                </a:lnTo>
                <a:lnTo>
                  <a:pt x="701509" y="24142"/>
                </a:lnTo>
                <a:lnTo>
                  <a:pt x="666432" y="12065"/>
                </a:lnTo>
                <a:lnTo>
                  <a:pt x="631355" y="3441"/>
                </a:lnTo>
                <a:lnTo>
                  <a:pt x="596277" y="0"/>
                </a:lnTo>
                <a:lnTo>
                  <a:pt x="561200" y="3441"/>
                </a:lnTo>
                <a:lnTo>
                  <a:pt x="526135" y="15519"/>
                </a:lnTo>
                <a:lnTo>
                  <a:pt x="455980" y="60350"/>
                </a:lnTo>
                <a:lnTo>
                  <a:pt x="420903" y="72428"/>
                </a:lnTo>
                <a:lnTo>
                  <a:pt x="385826" y="75882"/>
                </a:lnTo>
                <a:lnTo>
                  <a:pt x="350761" y="72428"/>
                </a:lnTo>
                <a:lnTo>
                  <a:pt x="315683" y="63804"/>
                </a:lnTo>
                <a:lnTo>
                  <a:pt x="280606" y="51739"/>
                </a:lnTo>
                <a:lnTo>
                  <a:pt x="210451" y="24142"/>
                </a:lnTo>
                <a:lnTo>
                  <a:pt x="175387" y="12065"/>
                </a:lnTo>
                <a:lnTo>
                  <a:pt x="140309" y="3441"/>
                </a:lnTo>
                <a:lnTo>
                  <a:pt x="105232" y="0"/>
                </a:lnTo>
                <a:lnTo>
                  <a:pt x="70154" y="3441"/>
                </a:lnTo>
                <a:lnTo>
                  <a:pt x="35077" y="15519"/>
                </a:lnTo>
                <a:lnTo>
                  <a:pt x="0" y="37934"/>
                </a:lnTo>
                <a:lnTo>
                  <a:pt x="0" y="125463"/>
                </a:lnTo>
                <a:lnTo>
                  <a:pt x="0" y="590016"/>
                </a:lnTo>
                <a:lnTo>
                  <a:pt x="0" y="2141461"/>
                </a:lnTo>
                <a:lnTo>
                  <a:pt x="72009" y="2141461"/>
                </a:lnTo>
                <a:lnTo>
                  <a:pt x="72009" y="555345"/>
                </a:lnTo>
                <a:lnTo>
                  <a:pt x="105232" y="552081"/>
                </a:lnTo>
                <a:lnTo>
                  <a:pt x="140309" y="555523"/>
                </a:lnTo>
                <a:lnTo>
                  <a:pt x="175387" y="564146"/>
                </a:lnTo>
                <a:lnTo>
                  <a:pt x="210451" y="576224"/>
                </a:lnTo>
                <a:lnTo>
                  <a:pt x="280606" y="603808"/>
                </a:lnTo>
                <a:lnTo>
                  <a:pt x="315683" y="615886"/>
                </a:lnTo>
                <a:lnTo>
                  <a:pt x="350761" y="624509"/>
                </a:lnTo>
                <a:lnTo>
                  <a:pt x="385826" y="627964"/>
                </a:lnTo>
                <a:lnTo>
                  <a:pt x="420903" y="624509"/>
                </a:lnTo>
                <a:lnTo>
                  <a:pt x="455980" y="612432"/>
                </a:lnTo>
                <a:lnTo>
                  <a:pt x="526135" y="567601"/>
                </a:lnTo>
                <a:lnTo>
                  <a:pt x="561200" y="555523"/>
                </a:lnTo>
                <a:lnTo>
                  <a:pt x="596277" y="552081"/>
                </a:lnTo>
                <a:lnTo>
                  <a:pt x="631355" y="555523"/>
                </a:lnTo>
                <a:lnTo>
                  <a:pt x="666432" y="564146"/>
                </a:lnTo>
                <a:lnTo>
                  <a:pt x="701509" y="576224"/>
                </a:lnTo>
                <a:lnTo>
                  <a:pt x="771652" y="603808"/>
                </a:lnTo>
                <a:lnTo>
                  <a:pt x="806729" y="615886"/>
                </a:lnTo>
                <a:lnTo>
                  <a:pt x="841806" y="624509"/>
                </a:lnTo>
                <a:lnTo>
                  <a:pt x="876884" y="627964"/>
                </a:lnTo>
                <a:lnTo>
                  <a:pt x="911961" y="624509"/>
                </a:lnTo>
                <a:lnTo>
                  <a:pt x="947026" y="612432"/>
                </a:lnTo>
                <a:lnTo>
                  <a:pt x="982103" y="590016"/>
                </a:lnTo>
                <a:lnTo>
                  <a:pt x="982103" y="37934"/>
                </a:lnTo>
                <a:close/>
              </a:path>
            </a:pathLst>
          </a:custGeom>
          <a:solidFill>
            <a:srgbClr val="F05A28"/>
          </a:solidFill>
        </p:spPr>
        <p:txBody>
          <a:bodyPr wrap="square" lIns="0" tIns="0" rIns="0" bIns="0" rtlCol="0"/>
          <a:lstStyle/>
          <a:p>
            <a:endParaRPr sz="3199" dirty="0"/>
          </a:p>
        </p:txBody>
      </p:sp>
      <p:sp>
        <p:nvSpPr>
          <p:cNvPr id="12" name="object 5">
            <a:extLst>
              <a:ext uri="{FF2B5EF4-FFF2-40B4-BE49-F238E27FC236}">
                <a16:creationId xmlns:a16="http://schemas.microsoft.com/office/drawing/2014/main" id="{03E0F4E7-7AFA-3A5B-E161-99B591F0FCD4}"/>
              </a:ext>
            </a:extLst>
          </p:cNvPr>
          <p:cNvSpPr txBox="1"/>
          <p:nvPr/>
        </p:nvSpPr>
        <p:spPr>
          <a:xfrm>
            <a:off x="985780" y="3664477"/>
            <a:ext cx="3722854" cy="1535930"/>
          </a:xfrm>
          <a:prstGeom prst="rect">
            <a:avLst/>
          </a:prstGeom>
        </p:spPr>
        <p:txBody>
          <a:bodyPr vert="horz" wrap="square" lIns="0" tIns="12697" rIns="0" bIns="0" rtlCol="0">
            <a:spAutoFit/>
          </a:bodyPr>
          <a:lstStyle/>
          <a:p>
            <a:pPr marL="144737" marR="1926011" indent="-132675">
              <a:lnSpc>
                <a:spcPct val="125000"/>
              </a:lnSpc>
              <a:spcBef>
                <a:spcPts val="100"/>
              </a:spcBef>
            </a:pPr>
            <a:endParaRPr sz="1999" dirty="0">
              <a:latin typeface="Verdana"/>
              <a:cs typeface="Verdana"/>
            </a:endParaRPr>
          </a:p>
          <a:p>
            <a:pPr>
              <a:spcBef>
                <a:spcPts val="10"/>
              </a:spcBef>
            </a:pPr>
            <a:endParaRPr sz="2199" dirty="0">
              <a:latin typeface="Verdana"/>
              <a:cs typeface="Verdana"/>
            </a:endParaRPr>
          </a:p>
          <a:p>
            <a:pPr marL="2144386" marR="5078" indent="-210757">
              <a:spcBef>
                <a:spcPts val="5"/>
              </a:spcBef>
            </a:pPr>
            <a:r>
              <a:rPr lang="en-GB" sz="1600" b="1" i="0" u="none" strike="noStrike" dirty="0">
                <a:effectLst/>
                <a:latin typeface="Söhne"/>
              </a:rPr>
              <a:t>Physical Network Blueprint</a:t>
            </a:r>
          </a:p>
          <a:p>
            <a:pPr marL="2144386" marR="5078" indent="-210757">
              <a:spcBef>
                <a:spcPts val="5"/>
              </a:spcBef>
            </a:pPr>
            <a:endParaRPr sz="1999" dirty="0">
              <a:latin typeface="Verdana"/>
              <a:cs typeface="Verdana"/>
            </a:endParaRPr>
          </a:p>
        </p:txBody>
      </p:sp>
      <p:sp>
        <p:nvSpPr>
          <p:cNvPr id="13" name="object 5">
            <a:extLst>
              <a:ext uri="{FF2B5EF4-FFF2-40B4-BE49-F238E27FC236}">
                <a16:creationId xmlns:a16="http://schemas.microsoft.com/office/drawing/2014/main" id="{C9502459-0AA7-68FD-8200-9B1800F58BD5}"/>
              </a:ext>
            </a:extLst>
          </p:cNvPr>
          <p:cNvSpPr txBox="1"/>
          <p:nvPr/>
        </p:nvSpPr>
        <p:spPr>
          <a:xfrm>
            <a:off x="2880824" y="2690820"/>
            <a:ext cx="4423310" cy="1228282"/>
          </a:xfrm>
          <a:prstGeom prst="rect">
            <a:avLst/>
          </a:prstGeom>
        </p:spPr>
        <p:txBody>
          <a:bodyPr vert="horz" wrap="square" lIns="0" tIns="12697" rIns="0" bIns="0" rtlCol="0">
            <a:spAutoFit/>
          </a:bodyPr>
          <a:lstStyle/>
          <a:p>
            <a:pPr marL="144737" marR="1926011" indent="-132675">
              <a:lnSpc>
                <a:spcPct val="125000"/>
              </a:lnSpc>
              <a:spcBef>
                <a:spcPts val="100"/>
              </a:spcBef>
            </a:pPr>
            <a:endParaRPr sz="1999" dirty="0">
              <a:latin typeface="Verdana"/>
              <a:cs typeface="Verdana"/>
            </a:endParaRPr>
          </a:p>
          <a:p>
            <a:pPr>
              <a:spcBef>
                <a:spcPts val="10"/>
              </a:spcBef>
            </a:pPr>
            <a:endParaRPr sz="2199" dirty="0">
              <a:latin typeface="Verdana"/>
              <a:cs typeface="Verdana"/>
            </a:endParaRPr>
          </a:p>
          <a:p>
            <a:pPr marL="2144386" marR="5078" indent="-210757">
              <a:spcBef>
                <a:spcPts val="5"/>
              </a:spcBef>
            </a:pPr>
            <a:r>
              <a:rPr lang="en-GB" sz="1600" b="1" i="0" u="none" strike="noStrike" dirty="0">
                <a:effectLst/>
                <a:latin typeface="Söhne"/>
              </a:rPr>
              <a:t>System Integration Interfaces</a:t>
            </a:r>
          </a:p>
        </p:txBody>
      </p:sp>
      <p:sp>
        <p:nvSpPr>
          <p:cNvPr id="14" name="object 5">
            <a:extLst>
              <a:ext uri="{FF2B5EF4-FFF2-40B4-BE49-F238E27FC236}">
                <a16:creationId xmlns:a16="http://schemas.microsoft.com/office/drawing/2014/main" id="{8837ED1A-1987-27E7-0FD6-2D8E10F44941}"/>
              </a:ext>
            </a:extLst>
          </p:cNvPr>
          <p:cNvSpPr txBox="1"/>
          <p:nvPr/>
        </p:nvSpPr>
        <p:spPr>
          <a:xfrm>
            <a:off x="5617459" y="1888457"/>
            <a:ext cx="4062734" cy="1966946"/>
          </a:xfrm>
          <a:prstGeom prst="rect">
            <a:avLst/>
          </a:prstGeom>
        </p:spPr>
        <p:txBody>
          <a:bodyPr vert="horz" wrap="square" lIns="0" tIns="12697" rIns="0" bIns="0" rtlCol="0">
            <a:spAutoFit/>
          </a:bodyPr>
          <a:lstStyle/>
          <a:p>
            <a:pPr marL="144737" marR="1926011" indent="-132675">
              <a:lnSpc>
                <a:spcPct val="125000"/>
              </a:lnSpc>
              <a:spcBef>
                <a:spcPts val="100"/>
              </a:spcBef>
            </a:pPr>
            <a:endParaRPr sz="1999" dirty="0">
              <a:latin typeface="Verdana"/>
              <a:cs typeface="Verdana"/>
            </a:endParaRPr>
          </a:p>
          <a:p>
            <a:pPr>
              <a:spcBef>
                <a:spcPts val="10"/>
              </a:spcBef>
            </a:pPr>
            <a:endParaRPr sz="2199" dirty="0">
              <a:latin typeface="Verdana"/>
              <a:cs typeface="Verdana"/>
            </a:endParaRPr>
          </a:p>
          <a:p>
            <a:pPr marL="2144386" marR="5078" indent="-210757">
              <a:spcBef>
                <a:spcPts val="5"/>
              </a:spcBef>
            </a:pPr>
            <a:r>
              <a:rPr lang="en-GB" sz="1600" b="1" i="0" u="none" strike="noStrike" dirty="0">
                <a:effectLst/>
                <a:latin typeface="Söhne"/>
              </a:rPr>
              <a:t>Environment</a:t>
            </a:r>
          </a:p>
          <a:p>
            <a:pPr marL="2144386" marR="5078" indent="-210757">
              <a:spcBef>
                <a:spcPts val="5"/>
              </a:spcBef>
            </a:pPr>
            <a:r>
              <a:rPr lang="en-GB" sz="1600" b="1" i="0" dirty="0">
                <a:latin typeface="Söhne"/>
              </a:rPr>
              <a:t>Implementation</a:t>
            </a:r>
          </a:p>
          <a:p>
            <a:pPr marL="2144386" marR="5078" indent="-210757">
              <a:spcBef>
                <a:spcPts val="5"/>
              </a:spcBef>
            </a:pPr>
            <a:r>
              <a:rPr lang="en-GB" sz="1600" b="1" i="0" dirty="0">
                <a:latin typeface="Söhne"/>
              </a:rPr>
              <a:t> and </a:t>
            </a:r>
          </a:p>
          <a:p>
            <a:pPr marL="2144386" marR="5078" indent="-210757">
              <a:spcBef>
                <a:spcPts val="5"/>
              </a:spcBef>
            </a:pPr>
            <a:r>
              <a:rPr lang="en-GB" sz="1600" b="1" i="0" dirty="0">
                <a:latin typeface="Söhne"/>
              </a:rPr>
              <a:t>Code Solution</a:t>
            </a:r>
            <a:endParaRPr lang="en-ES" sz="1600"/>
          </a:p>
          <a:p>
            <a:pPr marL="2144386" marR="5078" indent="-210757">
              <a:spcBef>
                <a:spcPts val="5"/>
              </a:spcBef>
            </a:pPr>
            <a:r>
              <a:rPr lang="en-GB" sz="1600" b="1" i="0" u="none" strike="noStrike" dirty="0">
                <a:effectLst/>
                <a:latin typeface="Söhne"/>
              </a:rPr>
              <a:t> </a:t>
            </a:r>
          </a:p>
        </p:txBody>
      </p:sp>
      <p:sp>
        <p:nvSpPr>
          <p:cNvPr id="16" name="TextBox 15">
            <a:extLst>
              <a:ext uri="{FF2B5EF4-FFF2-40B4-BE49-F238E27FC236}">
                <a16:creationId xmlns:a16="http://schemas.microsoft.com/office/drawing/2014/main" id="{50D14CA3-202C-6A97-BA93-752E50B169D7}"/>
              </a:ext>
            </a:extLst>
          </p:cNvPr>
          <p:cNvSpPr txBox="1"/>
          <p:nvPr/>
        </p:nvSpPr>
        <p:spPr>
          <a:xfrm>
            <a:off x="11101754" y="57443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7" name="TextBox 16">
            <a:extLst>
              <a:ext uri="{FF2B5EF4-FFF2-40B4-BE49-F238E27FC236}">
                <a16:creationId xmlns:a16="http://schemas.microsoft.com/office/drawing/2014/main" id="{0F8420D9-9F77-1D0B-7AF2-BEAA736E8244}"/>
              </a:ext>
            </a:extLst>
          </p:cNvPr>
          <p:cNvSpPr txBox="1"/>
          <p:nvPr/>
        </p:nvSpPr>
        <p:spPr>
          <a:xfrm>
            <a:off x="11629292" y="762000"/>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8" name="TextBox 17">
            <a:extLst>
              <a:ext uri="{FF2B5EF4-FFF2-40B4-BE49-F238E27FC236}">
                <a16:creationId xmlns:a16="http://schemas.microsoft.com/office/drawing/2014/main" id="{7A0D94D7-BC3E-EC4C-3EDB-5A6C427C32EE}"/>
              </a:ext>
            </a:extLst>
          </p:cNvPr>
          <p:cNvSpPr txBox="1"/>
          <p:nvPr/>
        </p:nvSpPr>
        <p:spPr>
          <a:xfrm>
            <a:off x="10738338" y="808892"/>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19" name="TextBox 18">
            <a:extLst>
              <a:ext uri="{FF2B5EF4-FFF2-40B4-BE49-F238E27FC236}">
                <a16:creationId xmlns:a16="http://schemas.microsoft.com/office/drawing/2014/main" id="{80C8E443-B703-19DC-F3A2-CECE10AF3C03}"/>
              </a:ext>
            </a:extLst>
          </p:cNvPr>
          <p:cNvSpPr txBox="1"/>
          <p:nvPr/>
        </p:nvSpPr>
        <p:spPr>
          <a:xfrm>
            <a:off x="10920248" y="788276"/>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pic>
        <p:nvPicPr>
          <p:cNvPr id="4" name="Picture 3" descr="A picture containing text, clipart&#10;&#10;Description automatically generated">
            <a:extLst>
              <a:ext uri="{FF2B5EF4-FFF2-40B4-BE49-F238E27FC236}">
                <a16:creationId xmlns:a16="http://schemas.microsoft.com/office/drawing/2014/main" id="{B7D17CD3-D685-4F1F-E8A9-43AAB67A2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863" y="42953"/>
            <a:ext cx="1765300" cy="889000"/>
          </a:xfrm>
          <a:prstGeom prst="rect">
            <a:avLst/>
          </a:prstGeom>
        </p:spPr>
      </p:pic>
      <p:sp>
        <p:nvSpPr>
          <p:cNvPr id="2" name="object 5">
            <a:extLst>
              <a:ext uri="{FF2B5EF4-FFF2-40B4-BE49-F238E27FC236}">
                <a16:creationId xmlns:a16="http://schemas.microsoft.com/office/drawing/2014/main" id="{440D246C-FD7C-6DE8-7817-C27A4B758C8E}"/>
              </a:ext>
            </a:extLst>
          </p:cNvPr>
          <p:cNvSpPr txBox="1"/>
          <p:nvPr/>
        </p:nvSpPr>
        <p:spPr>
          <a:xfrm>
            <a:off x="8250289" y="1752888"/>
            <a:ext cx="3311090" cy="982061"/>
          </a:xfrm>
          <a:prstGeom prst="rect">
            <a:avLst/>
          </a:prstGeom>
        </p:spPr>
        <p:txBody>
          <a:bodyPr vert="horz" wrap="square" lIns="0" tIns="12697" rIns="0" bIns="0" rtlCol="0">
            <a:spAutoFit/>
          </a:bodyPr>
          <a:lstStyle/>
          <a:p>
            <a:pPr marL="144737" marR="1926011" indent="-132675">
              <a:lnSpc>
                <a:spcPct val="125000"/>
              </a:lnSpc>
              <a:spcBef>
                <a:spcPts val="100"/>
              </a:spcBef>
            </a:pPr>
            <a:endParaRPr sz="1999" dirty="0">
              <a:latin typeface="Verdana"/>
              <a:cs typeface="Verdana"/>
            </a:endParaRPr>
          </a:p>
          <a:p>
            <a:pPr>
              <a:spcBef>
                <a:spcPts val="10"/>
              </a:spcBef>
            </a:pPr>
            <a:endParaRPr sz="2199" dirty="0">
              <a:latin typeface="Verdana"/>
              <a:cs typeface="Verdana"/>
            </a:endParaRPr>
          </a:p>
          <a:p>
            <a:pPr marL="2144386" marR="5078" indent="-210757">
              <a:spcBef>
                <a:spcPts val="5"/>
              </a:spcBef>
            </a:pPr>
            <a:r>
              <a:rPr lang="en-GB" sz="1600" b="1" i="0" dirty="0">
                <a:latin typeface="Söhne"/>
              </a:rPr>
              <a:t>Team hand on</a:t>
            </a:r>
            <a:endParaRPr lang="en-GB" sz="1600" b="1" i="0" u="none" strike="noStrike" dirty="0">
              <a:effectLst/>
              <a:latin typeface="Söh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81885" y="434485"/>
            <a:ext cx="0" cy="5989030"/>
          </a:xfrm>
          <a:custGeom>
            <a:avLst/>
            <a:gdLst/>
            <a:ahLst/>
            <a:cxnLst/>
            <a:rect l="l" t="t" r="r" b="b"/>
            <a:pathLst>
              <a:path h="5990590">
                <a:moveTo>
                  <a:pt x="0" y="0"/>
                </a:moveTo>
                <a:lnTo>
                  <a:pt x="1" y="5990425"/>
                </a:lnTo>
              </a:path>
            </a:pathLst>
          </a:custGeom>
          <a:ln w="25400">
            <a:solidFill>
              <a:srgbClr val="F05A28"/>
            </a:solidFill>
          </a:ln>
        </p:spPr>
        <p:txBody>
          <a:bodyPr wrap="square" lIns="0" tIns="0" rIns="0" bIns="0" rtlCol="0"/>
          <a:lstStyle/>
          <a:p>
            <a:endParaRPr sz="3199"/>
          </a:p>
        </p:txBody>
      </p:sp>
      <p:sp>
        <p:nvSpPr>
          <p:cNvPr id="4" name="object 4"/>
          <p:cNvSpPr txBox="1"/>
          <p:nvPr/>
        </p:nvSpPr>
        <p:spPr>
          <a:xfrm>
            <a:off x="3111065" y="1576616"/>
            <a:ext cx="8723581" cy="3014798"/>
          </a:xfrm>
          <a:prstGeom prst="rect">
            <a:avLst/>
          </a:prstGeom>
        </p:spPr>
        <p:txBody>
          <a:bodyPr vert="horz" wrap="square" lIns="0" tIns="9523" rIns="0" bIns="0" rtlCol="0">
            <a:spAutoFit/>
          </a:bodyPr>
          <a:lstStyle/>
          <a:p>
            <a:pPr marL="252020" marR="5078" algn="l">
              <a:lnSpc>
                <a:spcPct val="100800"/>
              </a:lnSpc>
              <a:spcBef>
                <a:spcPts val="75"/>
              </a:spcBef>
              <a:buSzPct val="75000"/>
              <a:tabLst>
                <a:tab pos="540858" algn="l"/>
                <a:tab pos="541493" algn="l"/>
              </a:tabLst>
            </a:pPr>
            <a:r>
              <a:rPr lang="en-GB" sz="2399" spc="-15" dirty="0">
                <a:solidFill>
                  <a:srgbClr val="404040"/>
                </a:solidFill>
                <a:latin typeface="Verdana"/>
                <a:cs typeface="Verdana"/>
              </a:rPr>
              <a:t>1. A local API server will be set up and run on a user's local machine.</a:t>
            </a:r>
          </a:p>
          <a:p>
            <a:pPr marL="252020" marR="5078" algn="l">
              <a:lnSpc>
                <a:spcPct val="100800"/>
              </a:lnSpc>
              <a:spcBef>
                <a:spcPts val="75"/>
              </a:spcBef>
              <a:buSzPct val="75000"/>
              <a:tabLst>
                <a:tab pos="540858" algn="l"/>
                <a:tab pos="541493" algn="l"/>
              </a:tabLst>
            </a:pPr>
            <a:endParaRPr lang="en-GB" sz="2399" spc="-15" dirty="0">
              <a:solidFill>
                <a:srgbClr val="404040"/>
              </a:solidFill>
              <a:latin typeface="Verdana"/>
              <a:cs typeface="Verdana"/>
            </a:endParaRPr>
          </a:p>
          <a:p>
            <a:pPr marL="252020" marR="5078" algn="l">
              <a:lnSpc>
                <a:spcPct val="100800"/>
              </a:lnSpc>
              <a:spcBef>
                <a:spcPts val="75"/>
              </a:spcBef>
              <a:buSzPct val="75000"/>
              <a:tabLst>
                <a:tab pos="540858" algn="l"/>
                <a:tab pos="541493" algn="l"/>
              </a:tabLst>
            </a:pPr>
            <a:r>
              <a:rPr lang="en-GB" sz="2399" spc="-15" dirty="0">
                <a:solidFill>
                  <a:srgbClr val="404040"/>
                </a:solidFill>
                <a:latin typeface="Verdana"/>
                <a:cs typeface="Verdana"/>
              </a:rPr>
              <a:t>2. </a:t>
            </a:r>
            <a:r>
              <a:rPr lang="en-GB" sz="2399" spc="-15" dirty="0" err="1">
                <a:solidFill>
                  <a:srgbClr val="404040"/>
                </a:solidFill>
                <a:latin typeface="Verdana"/>
                <a:cs typeface="Verdana"/>
              </a:rPr>
              <a:t>Ngrok</a:t>
            </a:r>
            <a:r>
              <a:rPr lang="en-GB" sz="2399" spc="-15" dirty="0">
                <a:solidFill>
                  <a:srgbClr val="404040"/>
                </a:solidFill>
                <a:latin typeface="Verdana"/>
                <a:cs typeface="Verdana"/>
              </a:rPr>
              <a:t> will be set up to create a secure tunnel from a public endpoint to the local API server.</a:t>
            </a:r>
          </a:p>
          <a:p>
            <a:pPr marL="252020" marR="5078" algn="l">
              <a:lnSpc>
                <a:spcPct val="100800"/>
              </a:lnSpc>
              <a:spcBef>
                <a:spcPts val="75"/>
              </a:spcBef>
              <a:buSzPct val="75000"/>
              <a:tabLst>
                <a:tab pos="540858" algn="l"/>
                <a:tab pos="541493" algn="l"/>
              </a:tabLst>
            </a:pPr>
            <a:endParaRPr lang="en-GB" sz="2399" spc="-15" dirty="0">
              <a:solidFill>
                <a:srgbClr val="404040"/>
              </a:solidFill>
              <a:latin typeface="Verdana"/>
              <a:cs typeface="Verdana"/>
            </a:endParaRPr>
          </a:p>
          <a:p>
            <a:pPr marL="252020" marR="5078" algn="l">
              <a:lnSpc>
                <a:spcPct val="100800"/>
              </a:lnSpc>
              <a:spcBef>
                <a:spcPts val="75"/>
              </a:spcBef>
              <a:buSzPct val="75000"/>
              <a:tabLst>
                <a:tab pos="540858" algn="l"/>
                <a:tab pos="541493" algn="l"/>
              </a:tabLst>
            </a:pPr>
            <a:r>
              <a:rPr lang="en-GB" sz="2399" spc="-15" dirty="0">
                <a:solidFill>
                  <a:srgbClr val="404040"/>
                </a:solidFill>
                <a:latin typeface="Verdana"/>
                <a:cs typeface="Verdana"/>
              </a:rPr>
              <a:t>3. Postman will be used to send requests to the local API server via the public </a:t>
            </a:r>
            <a:r>
              <a:rPr lang="en-GB" sz="2399" spc="-15" dirty="0" err="1">
                <a:solidFill>
                  <a:srgbClr val="404040"/>
                </a:solidFill>
                <a:latin typeface="Verdana"/>
                <a:cs typeface="Verdana"/>
              </a:rPr>
              <a:t>Ngrok</a:t>
            </a:r>
            <a:r>
              <a:rPr lang="en-GB" sz="2399" spc="-15" dirty="0">
                <a:solidFill>
                  <a:srgbClr val="404040"/>
                </a:solidFill>
                <a:latin typeface="Verdana"/>
                <a:cs typeface="Verdana"/>
              </a:rPr>
              <a:t> endpoint.</a:t>
            </a:r>
          </a:p>
        </p:txBody>
      </p:sp>
      <p:sp>
        <p:nvSpPr>
          <p:cNvPr id="7" name="TextBox 6">
            <a:extLst>
              <a:ext uri="{FF2B5EF4-FFF2-40B4-BE49-F238E27FC236}">
                <a16:creationId xmlns:a16="http://schemas.microsoft.com/office/drawing/2014/main" id="{1C725777-61FD-8AAF-8729-283416ECD5BA}"/>
              </a:ext>
            </a:extLst>
          </p:cNvPr>
          <p:cNvSpPr txBox="1"/>
          <p:nvPr/>
        </p:nvSpPr>
        <p:spPr>
          <a:xfrm>
            <a:off x="0" y="2710531"/>
            <a:ext cx="2549879" cy="1077218"/>
          </a:xfrm>
          <a:prstGeom prst="rect">
            <a:avLst/>
          </a:prstGeom>
          <a:noFill/>
        </p:spPr>
        <p:txBody>
          <a:bodyPr wrap="square">
            <a:spAutoFit/>
          </a:bodyPr>
          <a:lstStyle/>
          <a:p>
            <a:r>
              <a:rPr lang="en-GB" sz="3200" b="1" i="0" u="none" strike="noStrike" dirty="0">
                <a:effectLst/>
                <a:latin typeface="Söhne"/>
              </a:rPr>
              <a:t>Solution Design</a:t>
            </a:r>
          </a:p>
        </p:txBody>
      </p:sp>
      <p:sp>
        <p:nvSpPr>
          <p:cNvPr id="8" name="TextBox 7">
            <a:extLst>
              <a:ext uri="{FF2B5EF4-FFF2-40B4-BE49-F238E27FC236}">
                <a16:creationId xmlns:a16="http://schemas.microsoft.com/office/drawing/2014/main" id="{976A3644-49DD-1FDD-A61E-872F98F4364D}"/>
              </a:ext>
            </a:extLst>
          </p:cNvPr>
          <p:cNvSpPr txBox="1"/>
          <p:nvPr/>
        </p:nvSpPr>
        <p:spPr>
          <a:xfrm>
            <a:off x="2154621" y="381525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pic>
        <p:nvPicPr>
          <p:cNvPr id="3" name="Picture 2" descr="A picture containing text, clipart&#10;&#10;Description automatically generated">
            <a:extLst>
              <a:ext uri="{FF2B5EF4-FFF2-40B4-BE49-F238E27FC236}">
                <a16:creationId xmlns:a16="http://schemas.microsoft.com/office/drawing/2014/main" id="{6AF45B3E-0E5B-F1BD-9775-6ED42606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863" y="42953"/>
            <a:ext cx="1765300" cy="889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81885" y="434485"/>
            <a:ext cx="0" cy="5989030"/>
          </a:xfrm>
          <a:custGeom>
            <a:avLst/>
            <a:gdLst/>
            <a:ahLst/>
            <a:cxnLst/>
            <a:rect l="l" t="t" r="r" b="b"/>
            <a:pathLst>
              <a:path h="5990590">
                <a:moveTo>
                  <a:pt x="0" y="0"/>
                </a:moveTo>
                <a:lnTo>
                  <a:pt x="1" y="5990425"/>
                </a:lnTo>
              </a:path>
            </a:pathLst>
          </a:custGeom>
          <a:ln w="25400">
            <a:solidFill>
              <a:srgbClr val="F05A28"/>
            </a:solidFill>
          </a:ln>
        </p:spPr>
        <p:txBody>
          <a:bodyPr wrap="square" lIns="0" tIns="0" rIns="0" bIns="0" rtlCol="0"/>
          <a:lstStyle/>
          <a:p>
            <a:endParaRPr sz="3199"/>
          </a:p>
        </p:txBody>
      </p:sp>
      <p:sp>
        <p:nvSpPr>
          <p:cNvPr id="4" name="object 4"/>
          <p:cNvSpPr txBox="1"/>
          <p:nvPr/>
        </p:nvSpPr>
        <p:spPr>
          <a:xfrm>
            <a:off x="3079533" y="2238769"/>
            <a:ext cx="7619983" cy="2581089"/>
          </a:xfrm>
          <a:prstGeom prst="rect">
            <a:avLst/>
          </a:prstGeom>
        </p:spPr>
        <p:txBody>
          <a:bodyPr vert="horz" wrap="square" lIns="0" tIns="9523" rIns="0" bIns="0" rtlCol="0">
            <a:spAutoFit/>
          </a:bodyPr>
          <a:lstStyle/>
          <a:p>
            <a:pPr algn="l">
              <a:buFont typeface="+mj-lt"/>
              <a:buAutoNum type="arabicPeriod"/>
            </a:pPr>
            <a:r>
              <a:rPr lang="en-GB" sz="2399" spc="-15" dirty="0">
                <a:solidFill>
                  <a:srgbClr val="404040"/>
                </a:solidFill>
                <a:latin typeface="Verdana"/>
                <a:cs typeface="Verdana"/>
              </a:rPr>
              <a:t>A  single local machine running the local API server, </a:t>
            </a:r>
            <a:r>
              <a:rPr lang="en-GB" sz="2399" spc="-15" dirty="0" err="1">
                <a:solidFill>
                  <a:srgbClr val="404040"/>
                </a:solidFill>
                <a:latin typeface="Verdana"/>
                <a:cs typeface="Verdana"/>
              </a:rPr>
              <a:t>Ngrok</a:t>
            </a:r>
            <a:r>
              <a:rPr lang="en-GB" sz="2399" spc="-15" dirty="0">
                <a:solidFill>
                  <a:srgbClr val="404040"/>
                </a:solidFill>
                <a:latin typeface="Verdana"/>
                <a:cs typeface="Verdana"/>
              </a:rPr>
              <a:t>, and Postman.</a:t>
            </a:r>
          </a:p>
          <a:p>
            <a:pPr algn="l"/>
            <a:endParaRPr lang="en-GB" sz="2399" spc="-15" dirty="0">
              <a:solidFill>
                <a:srgbClr val="404040"/>
              </a:solidFill>
              <a:latin typeface="Verdana"/>
              <a:cs typeface="Verdana"/>
            </a:endParaRPr>
          </a:p>
          <a:p>
            <a:pPr algn="l"/>
            <a:r>
              <a:rPr lang="en-GB" sz="2399" spc="-15" dirty="0">
                <a:solidFill>
                  <a:srgbClr val="404040"/>
                </a:solidFill>
                <a:latin typeface="Verdana"/>
                <a:cs typeface="Verdana"/>
              </a:rPr>
              <a:t>2. An internet connection for the local machine to allow Postman to send requests through the public </a:t>
            </a:r>
            <a:r>
              <a:rPr lang="en-GB" sz="2399" spc="-15" dirty="0" err="1">
                <a:solidFill>
                  <a:srgbClr val="404040"/>
                </a:solidFill>
                <a:latin typeface="Verdana"/>
                <a:cs typeface="Verdana"/>
              </a:rPr>
              <a:t>Ngrok</a:t>
            </a:r>
            <a:r>
              <a:rPr lang="en-GB" sz="2399" spc="-15" dirty="0">
                <a:solidFill>
                  <a:srgbClr val="404040"/>
                </a:solidFill>
                <a:latin typeface="Verdana"/>
                <a:cs typeface="Verdana"/>
              </a:rPr>
              <a:t> endpoint.</a:t>
            </a:r>
          </a:p>
          <a:p>
            <a:pPr marL="540858" marR="5078" indent="-288838" algn="just">
              <a:lnSpc>
                <a:spcPct val="100800"/>
              </a:lnSpc>
              <a:spcBef>
                <a:spcPts val="75"/>
              </a:spcBef>
              <a:buSzPct val="75000"/>
              <a:buFont typeface="Lucida Sans Unicode"/>
              <a:buChar char="-"/>
              <a:tabLst>
                <a:tab pos="540858" algn="l"/>
                <a:tab pos="541493" algn="l"/>
              </a:tabLst>
            </a:pPr>
            <a:endParaRPr lang="en-GB" sz="2399" spc="-15" dirty="0">
              <a:solidFill>
                <a:srgbClr val="404040"/>
              </a:solidFill>
              <a:latin typeface="Verdana"/>
              <a:cs typeface="Verdana"/>
            </a:endParaRPr>
          </a:p>
        </p:txBody>
      </p:sp>
      <p:sp>
        <p:nvSpPr>
          <p:cNvPr id="7" name="TextBox 6">
            <a:extLst>
              <a:ext uri="{FF2B5EF4-FFF2-40B4-BE49-F238E27FC236}">
                <a16:creationId xmlns:a16="http://schemas.microsoft.com/office/drawing/2014/main" id="{1C725777-61FD-8AAF-8729-283416ECD5BA}"/>
              </a:ext>
            </a:extLst>
          </p:cNvPr>
          <p:cNvSpPr txBox="1"/>
          <p:nvPr/>
        </p:nvSpPr>
        <p:spPr>
          <a:xfrm>
            <a:off x="0" y="2689249"/>
            <a:ext cx="2549879" cy="1569660"/>
          </a:xfrm>
          <a:prstGeom prst="rect">
            <a:avLst/>
          </a:prstGeom>
          <a:noFill/>
        </p:spPr>
        <p:txBody>
          <a:bodyPr wrap="square">
            <a:spAutoFit/>
          </a:bodyPr>
          <a:lstStyle/>
          <a:p>
            <a:r>
              <a:rPr lang="en-GB" sz="3200" b="1" i="0" u="none" strike="noStrike" dirty="0">
                <a:effectLst/>
                <a:latin typeface="Söhne"/>
              </a:rPr>
              <a:t>Physical Network Blueprint</a:t>
            </a:r>
          </a:p>
        </p:txBody>
      </p:sp>
      <p:sp>
        <p:nvSpPr>
          <p:cNvPr id="8" name="TextBox 7">
            <a:extLst>
              <a:ext uri="{FF2B5EF4-FFF2-40B4-BE49-F238E27FC236}">
                <a16:creationId xmlns:a16="http://schemas.microsoft.com/office/drawing/2014/main" id="{976A3644-49DD-1FDD-A61E-872F98F4364D}"/>
              </a:ext>
            </a:extLst>
          </p:cNvPr>
          <p:cNvSpPr txBox="1"/>
          <p:nvPr/>
        </p:nvSpPr>
        <p:spPr>
          <a:xfrm>
            <a:off x="2154621" y="381525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3" name="TextBox 2">
            <a:extLst>
              <a:ext uri="{FF2B5EF4-FFF2-40B4-BE49-F238E27FC236}">
                <a16:creationId xmlns:a16="http://schemas.microsoft.com/office/drawing/2014/main" id="{B11A6CD2-3C71-18DC-134F-A216DA428D36}"/>
              </a:ext>
            </a:extLst>
          </p:cNvPr>
          <p:cNvSpPr txBox="1"/>
          <p:nvPr/>
        </p:nvSpPr>
        <p:spPr>
          <a:xfrm>
            <a:off x="8061434" y="522364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pic>
        <p:nvPicPr>
          <p:cNvPr id="5" name="Picture 4" descr="A picture containing text, clipart&#10;&#10;Description automatically generated">
            <a:extLst>
              <a:ext uri="{FF2B5EF4-FFF2-40B4-BE49-F238E27FC236}">
                <a16:creationId xmlns:a16="http://schemas.microsoft.com/office/drawing/2014/main" id="{F8962232-C9FD-92A1-7DF6-D20720109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863" y="42953"/>
            <a:ext cx="1765300" cy="889000"/>
          </a:xfrm>
          <a:prstGeom prst="rect">
            <a:avLst/>
          </a:prstGeom>
        </p:spPr>
      </p:pic>
    </p:spTree>
    <p:extLst>
      <p:ext uri="{BB962C8B-B14F-4D97-AF65-F5344CB8AC3E}">
        <p14:creationId xmlns:p14="http://schemas.microsoft.com/office/powerpoint/2010/main" val="271663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81885" y="434485"/>
            <a:ext cx="0" cy="5989030"/>
          </a:xfrm>
          <a:custGeom>
            <a:avLst/>
            <a:gdLst/>
            <a:ahLst/>
            <a:cxnLst/>
            <a:rect l="l" t="t" r="r" b="b"/>
            <a:pathLst>
              <a:path h="5990590">
                <a:moveTo>
                  <a:pt x="0" y="0"/>
                </a:moveTo>
                <a:lnTo>
                  <a:pt x="1" y="5990425"/>
                </a:lnTo>
              </a:path>
            </a:pathLst>
          </a:custGeom>
          <a:ln w="25400">
            <a:solidFill>
              <a:srgbClr val="F05A28"/>
            </a:solidFill>
          </a:ln>
        </p:spPr>
        <p:txBody>
          <a:bodyPr wrap="square" lIns="0" tIns="0" rIns="0" bIns="0" rtlCol="0"/>
          <a:lstStyle/>
          <a:p>
            <a:endParaRPr sz="3199"/>
          </a:p>
        </p:txBody>
      </p:sp>
      <p:sp>
        <p:nvSpPr>
          <p:cNvPr id="7" name="TextBox 6">
            <a:extLst>
              <a:ext uri="{FF2B5EF4-FFF2-40B4-BE49-F238E27FC236}">
                <a16:creationId xmlns:a16="http://schemas.microsoft.com/office/drawing/2014/main" id="{1C725777-61FD-8AAF-8729-283416ECD5BA}"/>
              </a:ext>
            </a:extLst>
          </p:cNvPr>
          <p:cNvSpPr txBox="1"/>
          <p:nvPr/>
        </p:nvSpPr>
        <p:spPr>
          <a:xfrm>
            <a:off x="177689" y="2731552"/>
            <a:ext cx="2448910" cy="1569660"/>
          </a:xfrm>
          <a:prstGeom prst="rect">
            <a:avLst/>
          </a:prstGeom>
          <a:noFill/>
        </p:spPr>
        <p:txBody>
          <a:bodyPr wrap="square">
            <a:spAutoFit/>
          </a:bodyPr>
          <a:lstStyle/>
          <a:p>
            <a:r>
              <a:rPr lang="en-GB" sz="3200" b="1" i="0" u="none" strike="noStrike" dirty="0">
                <a:effectLst/>
                <a:latin typeface="Söhne"/>
              </a:rPr>
              <a:t>System Integration Interfaces</a:t>
            </a:r>
          </a:p>
        </p:txBody>
      </p:sp>
      <p:sp>
        <p:nvSpPr>
          <p:cNvPr id="8" name="TextBox 7">
            <a:extLst>
              <a:ext uri="{FF2B5EF4-FFF2-40B4-BE49-F238E27FC236}">
                <a16:creationId xmlns:a16="http://schemas.microsoft.com/office/drawing/2014/main" id="{976A3644-49DD-1FDD-A61E-872F98F4364D}"/>
              </a:ext>
            </a:extLst>
          </p:cNvPr>
          <p:cNvSpPr txBox="1"/>
          <p:nvPr/>
        </p:nvSpPr>
        <p:spPr>
          <a:xfrm>
            <a:off x="2154621" y="381525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3" name="TextBox 2">
            <a:extLst>
              <a:ext uri="{FF2B5EF4-FFF2-40B4-BE49-F238E27FC236}">
                <a16:creationId xmlns:a16="http://schemas.microsoft.com/office/drawing/2014/main" id="{B11A6CD2-3C71-18DC-134F-A216DA428D36}"/>
              </a:ext>
            </a:extLst>
          </p:cNvPr>
          <p:cNvSpPr txBox="1"/>
          <p:nvPr/>
        </p:nvSpPr>
        <p:spPr>
          <a:xfrm>
            <a:off x="8061434" y="522364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5" name="TextBox 4">
            <a:extLst>
              <a:ext uri="{FF2B5EF4-FFF2-40B4-BE49-F238E27FC236}">
                <a16:creationId xmlns:a16="http://schemas.microsoft.com/office/drawing/2014/main" id="{D7113379-3B3B-9AB5-222E-2F234297A412}"/>
              </a:ext>
            </a:extLst>
          </p:cNvPr>
          <p:cNvSpPr txBox="1"/>
          <p:nvPr/>
        </p:nvSpPr>
        <p:spPr>
          <a:xfrm>
            <a:off x="6779172" y="2070538"/>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6" name="object 4">
            <a:extLst>
              <a:ext uri="{FF2B5EF4-FFF2-40B4-BE49-F238E27FC236}">
                <a16:creationId xmlns:a16="http://schemas.microsoft.com/office/drawing/2014/main" id="{FBA24506-25D9-3AA8-067F-21FE349F07EE}"/>
              </a:ext>
            </a:extLst>
          </p:cNvPr>
          <p:cNvSpPr txBox="1"/>
          <p:nvPr/>
        </p:nvSpPr>
        <p:spPr>
          <a:xfrm>
            <a:off x="2937172" y="1691657"/>
            <a:ext cx="9013085" cy="3180935"/>
          </a:xfrm>
          <a:prstGeom prst="rect">
            <a:avLst/>
          </a:prstGeom>
        </p:spPr>
        <p:txBody>
          <a:bodyPr vert="horz" wrap="square" lIns="0" tIns="9525" rIns="0" bIns="0" rtlCol="0">
            <a:spAutoFit/>
          </a:bodyPr>
          <a:lstStyle/>
          <a:p>
            <a:pPr marL="342900" indent="-342900" algn="l">
              <a:buFont typeface="Wingdings" pitchFamily="2" charset="2"/>
              <a:buChar char="ü"/>
            </a:pPr>
            <a:r>
              <a:rPr lang="en-GB" sz="2399" spc="-15" dirty="0">
                <a:solidFill>
                  <a:srgbClr val="404040"/>
                </a:solidFill>
                <a:latin typeface="Verdana"/>
                <a:cs typeface="Verdana"/>
              </a:rPr>
              <a:t>Local API Server</a:t>
            </a:r>
          </a:p>
          <a:p>
            <a:pPr algn="l"/>
            <a:endParaRPr lang="en-GB" sz="2399" spc="-15" dirty="0">
              <a:solidFill>
                <a:srgbClr val="404040"/>
              </a:solidFill>
              <a:latin typeface="Verdana"/>
              <a:cs typeface="Verdana"/>
            </a:endParaRPr>
          </a:p>
          <a:p>
            <a:pPr marL="342900" indent="-342900" algn="l">
              <a:buFont typeface="Wingdings" pitchFamily="2" charset="2"/>
              <a:buChar char="ü"/>
            </a:pPr>
            <a:r>
              <a:rPr lang="en-GB" sz="2399" spc="-15" dirty="0" err="1">
                <a:solidFill>
                  <a:srgbClr val="404040"/>
                </a:solidFill>
                <a:latin typeface="Verdana"/>
                <a:cs typeface="Verdana"/>
              </a:rPr>
              <a:t>Ngrok</a:t>
            </a:r>
            <a:endParaRPr lang="en-GB" sz="2399" spc="-15" dirty="0">
              <a:solidFill>
                <a:srgbClr val="404040"/>
              </a:solidFill>
              <a:latin typeface="Verdana"/>
              <a:cs typeface="Verdana"/>
            </a:endParaRPr>
          </a:p>
          <a:p>
            <a:pPr algn="l"/>
            <a:endParaRPr lang="en-GB" sz="2399" spc="-15" dirty="0">
              <a:solidFill>
                <a:srgbClr val="404040"/>
              </a:solidFill>
              <a:latin typeface="Verdana"/>
              <a:cs typeface="Verdana"/>
            </a:endParaRPr>
          </a:p>
          <a:p>
            <a:pPr marL="342900" indent="-342900" algn="l">
              <a:buFont typeface="Wingdings" pitchFamily="2" charset="2"/>
              <a:buChar char="ü"/>
            </a:pPr>
            <a:r>
              <a:rPr lang="en-GB" sz="2399" spc="-15" dirty="0">
                <a:solidFill>
                  <a:srgbClr val="404040"/>
                </a:solidFill>
                <a:latin typeface="Verdana"/>
                <a:cs typeface="Verdana"/>
              </a:rPr>
              <a:t>Postman</a:t>
            </a:r>
          </a:p>
          <a:p>
            <a:pPr algn="l"/>
            <a:endParaRPr lang="en-GB" sz="2399" spc="-15" dirty="0">
              <a:solidFill>
                <a:srgbClr val="404040"/>
              </a:solidFill>
              <a:latin typeface="Verdana"/>
              <a:cs typeface="Verdana"/>
            </a:endParaRPr>
          </a:p>
          <a:p>
            <a:pPr marL="342900" indent="-342900" algn="l">
              <a:buFont typeface="Wingdings" pitchFamily="2" charset="2"/>
              <a:buChar char="ü"/>
            </a:pPr>
            <a:r>
              <a:rPr lang="en-GB" sz="2399" spc="-15" dirty="0">
                <a:solidFill>
                  <a:srgbClr val="404040"/>
                </a:solidFill>
                <a:latin typeface="Verdana"/>
                <a:cs typeface="Verdana"/>
              </a:rPr>
              <a:t>New relic one</a:t>
            </a:r>
          </a:p>
          <a:p>
            <a:pPr marL="541020" marR="5080" indent="-288925" algn="l">
              <a:lnSpc>
                <a:spcPct val="100800"/>
              </a:lnSpc>
              <a:spcBef>
                <a:spcPts val="75"/>
              </a:spcBef>
              <a:buSzPct val="75000"/>
              <a:buFont typeface="Lucida Sans Unicode"/>
              <a:buChar char="-"/>
              <a:tabLst>
                <a:tab pos="541020" algn="l"/>
                <a:tab pos="541655" algn="l"/>
              </a:tabLst>
            </a:pPr>
            <a:endParaRPr lang="en-GB" sz="1400" b="0" i="0" u="none" strike="noStrike" dirty="0">
              <a:solidFill>
                <a:srgbClr val="D1D5DB"/>
              </a:solidFill>
              <a:effectLst/>
              <a:latin typeface="Söhne"/>
            </a:endParaRPr>
          </a:p>
          <a:p>
            <a:pPr marL="541020" marR="5080" indent="-288925" algn="l">
              <a:lnSpc>
                <a:spcPct val="100800"/>
              </a:lnSpc>
              <a:spcBef>
                <a:spcPts val="75"/>
              </a:spcBef>
              <a:buSzPct val="75000"/>
              <a:buFont typeface="Lucida Sans Unicode"/>
              <a:buChar char="-"/>
              <a:tabLst>
                <a:tab pos="541020" algn="l"/>
                <a:tab pos="541655" algn="l"/>
              </a:tabLst>
            </a:pPr>
            <a:endParaRPr lang="en-GB" sz="2400" dirty="0">
              <a:latin typeface="Verdana"/>
              <a:cs typeface="Verdana"/>
            </a:endParaRPr>
          </a:p>
        </p:txBody>
      </p:sp>
      <p:sp>
        <p:nvSpPr>
          <p:cNvPr id="9" name="TextBox 8">
            <a:extLst>
              <a:ext uri="{FF2B5EF4-FFF2-40B4-BE49-F238E27FC236}">
                <a16:creationId xmlns:a16="http://schemas.microsoft.com/office/drawing/2014/main" id="{45129D13-3DC2-6108-78FD-913FC64399C0}"/>
              </a:ext>
            </a:extLst>
          </p:cNvPr>
          <p:cNvSpPr txBox="1"/>
          <p:nvPr/>
        </p:nvSpPr>
        <p:spPr>
          <a:xfrm>
            <a:off x="1902372" y="563354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pic>
        <p:nvPicPr>
          <p:cNvPr id="4" name="Picture 3" descr="A picture containing text, clipart&#10;&#10;Description automatically generated">
            <a:extLst>
              <a:ext uri="{FF2B5EF4-FFF2-40B4-BE49-F238E27FC236}">
                <a16:creationId xmlns:a16="http://schemas.microsoft.com/office/drawing/2014/main" id="{CD01B06D-0CE8-C65B-75E9-DBA4092CE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863" y="42953"/>
            <a:ext cx="1765300" cy="889000"/>
          </a:xfrm>
          <a:prstGeom prst="rect">
            <a:avLst/>
          </a:prstGeom>
        </p:spPr>
      </p:pic>
    </p:spTree>
    <p:extLst>
      <p:ext uri="{BB962C8B-B14F-4D97-AF65-F5344CB8AC3E}">
        <p14:creationId xmlns:p14="http://schemas.microsoft.com/office/powerpoint/2010/main" val="259097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08313" y="434485"/>
            <a:ext cx="0" cy="5989030"/>
          </a:xfrm>
          <a:custGeom>
            <a:avLst/>
            <a:gdLst/>
            <a:ahLst/>
            <a:cxnLst/>
            <a:rect l="l" t="t" r="r" b="b"/>
            <a:pathLst>
              <a:path h="5990590">
                <a:moveTo>
                  <a:pt x="0" y="0"/>
                </a:moveTo>
                <a:lnTo>
                  <a:pt x="1" y="5990425"/>
                </a:lnTo>
              </a:path>
            </a:pathLst>
          </a:custGeom>
          <a:ln w="25400">
            <a:solidFill>
              <a:srgbClr val="F05A28"/>
            </a:solidFill>
          </a:ln>
        </p:spPr>
        <p:txBody>
          <a:bodyPr wrap="square" lIns="0" tIns="0" rIns="0" bIns="0" rtlCol="0"/>
          <a:lstStyle/>
          <a:p>
            <a:endParaRPr sz="3199"/>
          </a:p>
        </p:txBody>
      </p:sp>
      <p:sp>
        <p:nvSpPr>
          <p:cNvPr id="7" name="TextBox 6">
            <a:extLst>
              <a:ext uri="{FF2B5EF4-FFF2-40B4-BE49-F238E27FC236}">
                <a16:creationId xmlns:a16="http://schemas.microsoft.com/office/drawing/2014/main" id="{1C725777-61FD-8AAF-8729-283416ECD5BA}"/>
              </a:ext>
            </a:extLst>
          </p:cNvPr>
          <p:cNvSpPr txBox="1"/>
          <p:nvPr/>
        </p:nvSpPr>
        <p:spPr>
          <a:xfrm>
            <a:off x="0" y="2644170"/>
            <a:ext cx="2549879" cy="1569660"/>
          </a:xfrm>
          <a:prstGeom prst="rect">
            <a:avLst/>
          </a:prstGeom>
          <a:noFill/>
        </p:spPr>
        <p:txBody>
          <a:bodyPr wrap="square">
            <a:spAutoFit/>
          </a:bodyPr>
          <a:lstStyle/>
          <a:p>
            <a:r>
              <a:rPr lang="en-ES" sz="2400"/>
              <a:t>Environment Implementation</a:t>
            </a:r>
          </a:p>
          <a:p>
            <a:r>
              <a:rPr lang="en-ES" sz="2400"/>
              <a:t> and Code Solution</a:t>
            </a:r>
            <a:endParaRPr lang="en-ES" sz="2400" dirty="0"/>
          </a:p>
        </p:txBody>
      </p:sp>
      <p:sp>
        <p:nvSpPr>
          <p:cNvPr id="8" name="TextBox 7">
            <a:extLst>
              <a:ext uri="{FF2B5EF4-FFF2-40B4-BE49-F238E27FC236}">
                <a16:creationId xmlns:a16="http://schemas.microsoft.com/office/drawing/2014/main" id="{976A3644-49DD-1FDD-A61E-872F98F4364D}"/>
              </a:ext>
            </a:extLst>
          </p:cNvPr>
          <p:cNvSpPr txBox="1"/>
          <p:nvPr/>
        </p:nvSpPr>
        <p:spPr>
          <a:xfrm>
            <a:off x="2154621" y="3815255"/>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sp>
        <p:nvSpPr>
          <p:cNvPr id="3" name="TextBox 2">
            <a:extLst>
              <a:ext uri="{FF2B5EF4-FFF2-40B4-BE49-F238E27FC236}">
                <a16:creationId xmlns:a16="http://schemas.microsoft.com/office/drawing/2014/main" id="{B11A6CD2-3C71-18DC-134F-A216DA428D36}"/>
              </a:ext>
            </a:extLst>
          </p:cNvPr>
          <p:cNvSpPr txBox="1"/>
          <p:nvPr/>
        </p:nvSpPr>
        <p:spPr>
          <a:xfrm>
            <a:off x="8061434" y="5223641"/>
            <a:ext cx="0" cy="0"/>
          </a:xfrm>
          <a:prstGeom prst="rect">
            <a:avLst/>
          </a:prstGeom>
          <a:noFill/>
        </p:spPr>
        <p:txBody>
          <a:bodyPr wrap="none" lIns="0" tIns="0" rIns="0" bIns="0" rtlCol="0">
            <a:noAutofit/>
          </a:bodyPr>
          <a:lstStyle/>
          <a:p>
            <a:pPr algn="l"/>
            <a:endParaRPr lang="en-ES" sz="2000" i="0" dirty="0">
              <a:solidFill>
                <a:srgbClr val="666666"/>
              </a:solidFill>
              <a:latin typeface="Arial"/>
              <a:cs typeface="Arial"/>
            </a:endParaRPr>
          </a:p>
        </p:txBody>
      </p:sp>
      <p:pic>
        <p:nvPicPr>
          <p:cNvPr id="4" name="Picture 3" descr="A picture containing text, clipart&#10;&#10;Description automatically generated">
            <a:extLst>
              <a:ext uri="{FF2B5EF4-FFF2-40B4-BE49-F238E27FC236}">
                <a16:creationId xmlns:a16="http://schemas.microsoft.com/office/drawing/2014/main" id="{99D55FCD-03BB-BA3D-E74F-FCB010260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863" y="42953"/>
            <a:ext cx="1765300" cy="889000"/>
          </a:xfrm>
          <a:prstGeom prst="rect">
            <a:avLst/>
          </a:prstGeom>
        </p:spPr>
      </p:pic>
      <p:sp>
        <p:nvSpPr>
          <p:cNvPr id="5" name="TextBox 4">
            <a:extLst>
              <a:ext uri="{FF2B5EF4-FFF2-40B4-BE49-F238E27FC236}">
                <a16:creationId xmlns:a16="http://schemas.microsoft.com/office/drawing/2014/main" id="{7426A626-6AC9-3618-988E-729DA3E29629}"/>
              </a:ext>
            </a:extLst>
          </p:cNvPr>
          <p:cNvSpPr txBox="1"/>
          <p:nvPr/>
        </p:nvSpPr>
        <p:spPr>
          <a:xfrm>
            <a:off x="4246179" y="2291255"/>
            <a:ext cx="0" cy="0"/>
          </a:xfrm>
          <a:prstGeom prst="rect">
            <a:avLst/>
          </a:prstGeom>
          <a:noFill/>
        </p:spPr>
        <p:txBody>
          <a:bodyPr wrap="none" lIns="0" tIns="0" rIns="0" bIns="0" rtlCol="0">
            <a:noAutofit/>
          </a:bodyPr>
          <a:lstStyle/>
          <a:p>
            <a:pPr algn="l"/>
            <a:r>
              <a:rPr lang="en-US" sz="4000" i="0" dirty="0">
                <a:solidFill>
                  <a:srgbClr val="666666"/>
                </a:solidFill>
              </a:rPr>
              <a:t>M</a:t>
            </a:r>
            <a:r>
              <a:rPr lang="en-US" sz="4000" i="0" dirty="0">
                <a:solidFill>
                  <a:srgbClr val="666666"/>
                </a:solidFill>
                <a:latin typeface="Arial"/>
                <a:cs typeface="Arial"/>
              </a:rPr>
              <a:t>ore Code and</a:t>
            </a:r>
          </a:p>
          <a:p>
            <a:pPr algn="l"/>
            <a:r>
              <a:rPr lang="en-US" sz="4000" i="0" dirty="0">
                <a:solidFill>
                  <a:srgbClr val="666666"/>
                </a:solidFill>
                <a:latin typeface="Arial"/>
                <a:cs typeface="Arial"/>
              </a:rPr>
              <a:t>less </a:t>
            </a:r>
            <a:r>
              <a:rPr lang="en-US" sz="4000" i="0" dirty="0" err="1">
                <a:solidFill>
                  <a:srgbClr val="666666"/>
                </a:solidFill>
                <a:latin typeface="Arial"/>
                <a:cs typeface="Arial"/>
              </a:rPr>
              <a:t>Slideshare</a:t>
            </a:r>
            <a:endParaRPr lang="en-US" sz="4000" i="0" dirty="0">
              <a:solidFill>
                <a:srgbClr val="666666"/>
              </a:solidFill>
              <a:latin typeface="Arial"/>
              <a:cs typeface="Arial"/>
            </a:endParaRPr>
          </a:p>
        </p:txBody>
      </p:sp>
    </p:spTree>
    <p:extLst>
      <p:ext uri="{BB962C8B-B14F-4D97-AF65-F5344CB8AC3E}">
        <p14:creationId xmlns:p14="http://schemas.microsoft.com/office/powerpoint/2010/main" val="3285529950"/>
      </p:ext>
    </p:extLst>
  </p:cSld>
  <p:clrMapOvr>
    <a:masterClrMapping/>
  </p:clrMapOvr>
</p:sld>
</file>

<file path=ppt/theme/theme1.xml><?xml version="1.0" encoding="utf-8"?>
<a:theme xmlns:a="http://schemas.openxmlformats.org/drawingml/2006/main" name="Global slide master_Sage template_October 2019">
  <a:themeElements>
    <a:clrScheme name="Custom 39">
      <a:dk1>
        <a:srgbClr val="000000"/>
      </a:dk1>
      <a:lt1>
        <a:srgbClr val="FFFFFF"/>
      </a:lt1>
      <a:dk2>
        <a:srgbClr val="003349"/>
      </a:dk2>
      <a:lt2>
        <a:srgbClr val="FFFFFF"/>
      </a:lt2>
      <a:accent1>
        <a:srgbClr val="00DC00"/>
      </a:accent1>
      <a:accent2>
        <a:srgbClr val="824FAF"/>
      </a:accent2>
      <a:accent3>
        <a:srgbClr val="004B87"/>
      </a:accent3>
      <a:accent4>
        <a:srgbClr val="CE0058"/>
      </a:accent4>
      <a:accent5>
        <a:srgbClr val="00A376"/>
      </a:accent5>
      <a:accent6>
        <a:srgbClr val="0077C8"/>
      </a:accent6>
      <a:hlink>
        <a:srgbClr val="009900"/>
      </a:hlink>
      <a:folHlink>
        <a:srgbClr val="00D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sz="1600" i="0" dirty="0" err="1" smtClean="0"/>
        </a:defPPr>
      </a:lstStyle>
      <a:style>
        <a:lnRef idx="1">
          <a:schemeClr val="accent1"/>
        </a:lnRef>
        <a:fillRef idx="3">
          <a:schemeClr val="accent1"/>
        </a:fillRef>
        <a:effectRef idx="2">
          <a:schemeClr val="accent1"/>
        </a:effectRef>
        <a:fontRef idx="minor">
          <a:schemeClr val="lt1"/>
        </a:fontRef>
      </a:style>
    </a:spDef>
    <a:lnDef>
      <a:spPr>
        <a:ln w="15875">
          <a:solidFill>
            <a:srgbClr val="66666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2000" i="0" dirty="0" smtClean="0">
            <a:solidFill>
              <a:srgbClr val="666666"/>
            </a:solidFill>
            <a:latin typeface="Arial"/>
            <a:cs typeface="Arial"/>
          </a:defRPr>
        </a:defPPr>
      </a:lstStyle>
    </a:txDef>
  </a:objectDefaults>
  <a:extraClrSchemeLst/>
  <a:extLst>
    <a:ext uri="{05A4C25C-085E-4340-85A3-A5531E510DB2}">
      <thm15:themeFamily xmlns:thm15="http://schemas.microsoft.com/office/thememl/2012/main" name="Sage_Brand_PowerPoint_Template_Oct2020" id="{6D30A319-0643-6948-A220-7A704267C133}" vid="{0A16499C-DE4A-944C-B2D6-149C837F4F1D}"/>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Arial"/>
        <a:ea typeface="Arial"/>
        <a:cs typeface="Arial"/>
      </a:majorFont>
      <a:minorFont>
        <a:latin typeface="Arial"/>
        <a:ea typeface="Arial"/>
        <a:cs typeface="Arial"/>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6400" b="0" i="1" u="none" strike="noStrike" cap="none" spc="0" normalizeH="0" baseline="0">
            <a:ln>
              <a:noFill/>
            </a:ln>
            <a:solidFill>
              <a:srgbClr val="75787B"/>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44F0BD7125A647975670E82F03CE5B" ma:contentTypeVersion="23" ma:contentTypeDescription="Create a new document." ma:contentTypeScope="" ma:versionID="70a9b4778517c69be7a3d069e0b6f9ed">
  <xsd:schema xmlns:xsd="http://www.w3.org/2001/XMLSchema" xmlns:xs="http://www.w3.org/2001/XMLSchema" xmlns:p="http://schemas.microsoft.com/office/2006/metadata/properties" xmlns:ns1="http://schemas.microsoft.com/sharepoint/v3" xmlns:ns2="f0f34222-52d7-4c96-ad3b-63c9031b087c" xmlns:ns3="4b334606-9012-4130-9ebd-f72ede182e13" xmlns:ns4="10fa6b4b-9007-421a-9edb-1cec2c7294fd" targetNamespace="http://schemas.microsoft.com/office/2006/metadata/properties" ma:root="true" ma:fieldsID="705c52055e34a5dbc4ce4e06d0663479" ns1:_="" ns2:_="" ns3:_="" ns4:_="">
    <xsd:import namespace="http://schemas.microsoft.com/sharepoint/v3"/>
    <xsd:import namespace="f0f34222-52d7-4c96-ad3b-63c9031b087c"/>
    <xsd:import namespace="4b334606-9012-4130-9ebd-f72ede182e13"/>
    <xsd:import namespace="10fa6b4b-9007-421a-9edb-1cec2c7294f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DateTaken" minOccurs="0"/>
                <xsd:element ref="ns3:MediaServiceOCR" minOccurs="0"/>
                <xsd:element ref="ns3:Owner" minOccurs="0"/>
                <xsd:element ref="ns3:Note"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f34222-52d7-4c96-ad3b-63c9031b087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b334606-9012-4130-9ebd-f72ede182e13"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Owner" ma:index="19" nillable="true" ma:displayName="Owner" ma:description="Process or document owner." ma:list="UserInfo" ma:SharePointGroup="0" ma:internalName="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ote" ma:index="20" nillable="true" ma:displayName="Note" ma:description="Comment for the document purpose or who should align" ma:internalName="Note">
      <xsd:simpleType>
        <xsd:restriction base="dms:Text">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element name="_Flow_SignoffStatus" ma:index="25" nillable="true" ma:displayName="Sign-off status" ma:internalName="Sign_x002d_off_x0020_status">
      <xsd:simpleType>
        <xsd:restriction base="dms:Text"/>
      </xsd:simpleType>
    </xsd:element>
    <xsd:element name="MediaLengthInSeconds" ma:index="26" nillable="true" ma:displayName="Length (seconds)" ma:internalName="MediaLengthInSeconds" ma:readOnly="true">
      <xsd:simpleType>
        <xsd:restriction base="dms:Unknow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2b9d7700-8801-4e65-905e-5029f7d3d66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0fa6b4b-9007-421a-9edb-1cec2c7294fd"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6269d6b7-aaac-49af-b73f-79dc667ef301}" ma:internalName="TaxCatchAll" ma:showField="CatchAllData" ma:web="10fa6b4b-9007-421a-9edb-1cec2c7294f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Note xmlns="4b334606-9012-4130-9ebd-f72ede182e13" xsi:nil="true"/>
    <Owner xmlns="4b334606-9012-4130-9ebd-f72ede182e13">
      <UserInfo>
        <DisplayName/>
        <AccountId xsi:nil="true"/>
        <AccountType/>
      </UserInfo>
    </Owner>
    <_ip_UnifiedCompliancePolicyProperties xmlns="http://schemas.microsoft.com/sharepoint/v3" xsi:nil="true"/>
    <_Flow_SignoffStatus xmlns="4b334606-9012-4130-9ebd-f72ede182e13" xsi:nil="true"/>
    <SharedWithUsers xmlns="f0f34222-52d7-4c96-ad3b-63c9031b087c">
      <UserInfo>
        <DisplayName>Mulhall, John</DisplayName>
        <AccountId>137537</AccountId>
        <AccountType/>
      </UserInfo>
      <UserInfo>
        <DisplayName>McIlrath, Bretton</DisplayName>
        <AccountId>122723</AccountId>
        <AccountType/>
      </UserInfo>
    </SharedWithUsers>
    <lcf76f155ced4ddcb4097134ff3c332f xmlns="4b334606-9012-4130-9ebd-f72ede182e13">
      <Terms xmlns="http://schemas.microsoft.com/office/infopath/2007/PartnerControls"/>
    </lcf76f155ced4ddcb4097134ff3c332f>
    <TaxCatchAll xmlns="10fa6b4b-9007-421a-9edb-1cec2c7294fd" xsi:nil="true"/>
  </documentManagement>
</p:properties>
</file>

<file path=customXml/itemProps1.xml><?xml version="1.0" encoding="utf-8"?>
<ds:datastoreItem xmlns:ds="http://schemas.openxmlformats.org/officeDocument/2006/customXml" ds:itemID="{5CFB58D0-CBB4-4F36-A13A-4B7475682274}">
  <ds:schemaRefs>
    <ds:schemaRef ds:uri="http://schemas.microsoft.com/sharepoint/v3/contenttype/forms"/>
  </ds:schemaRefs>
</ds:datastoreItem>
</file>

<file path=customXml/itemProps2.xml><?xml version="1.0" encoding="utf-8"?>
<ds:datastoreItem xmlns:ds="http://schemas.openxmlformats.org/officeDocument/2006/customXml" ds:itemID="{14C8BA31-B3D1-4FE8-91CF-C09CBD4DE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f34222-52d7-4c96-ad3b-63c9031b087c"/>
    <ds:schemaRef ds:uri="4b334606-9012-4130-9ebd-f72ede182e13"/>
    <ds:schemaRef ds:uri="10fa6b4b-9007-421a-9edb-1cec2c7294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EBD4E-7B6D-4665-A18A-A0483D851131}">
  <ds:schemaRefs>
    <ds:schemaRef ds:uri="10fa6b4b-9007-421a-9edb-1cec2c7294fd"/>
    <ds:schemaRef ds:uri="http://schemas.microsoft.com/office/2006/metadata/properties"/>
    <ds:schemaRef ds:uri="http://schemas.microsoft.com/office/infopath/2007/PartnerControls"/>
    <ds:schemaRef ds:uri="4b334606-9012-4130-9ebd-f72ede182e13"/>
    <ds:schemaRef ds:uri="http://purl.org/dc/terms/"/>
    <ds:schemaRef ds:uri="http://www.w3.org/XML/1998/namespace"/>
    <ds:schemaRef ds:uri="http://schemas.microsoft.com/office/2006/documentManagement/types"/>
    <ds:schemaRef ds:uri="f0f34222-52d7-4c96-ad3b-63c9031b087c"/>
    <ds:schemaRef ds:uri="http://schemas.microsoft.com/sharepoint/v3"/>
    <ds:schemaRef ds:uri="http://schemas.openxmlformats.org/package/2006/metadata/core-properties"/>
    <ds:schemaRef ds:uri="http://purl.org/dc/dcmitype/"/>
    <ds:schemaRef ds:uri="http://purl.org/dc/elements/1.1/"/>
  </ds:schemaRefs>
</ds:datastoreItem>
</file>

<file path=docMetadata/LabelInfo.xml><?xml version="1.0" encoding="utf-8"?>
<clbl:labelList xmlns:clbl="http://schemas.microsoft.com/office/2020/mipLabelMetadata">
  <clbl:label id="{3e32dd7c-41f6-492d-a1a3-c58eb02cf4f8}" enabled="0" method="" siteId="{3e32dd7c-41f6-492d-a1a3-c58eb02cf4f8}" removed="1"/>
</clbl:labelList>
</file>

<file path=docProps/app.xml><?xml version="1.0" encoding="utf-8"?>
<Properties xmlns="http://schemas.openxmlformats.org/officeDocument/2006/extended-properties" xmlns:vt="http://schemas.openxmlformats.org/officeDocument/2006/docPropsVTypes">
  <Template>Sage_Brand_PowerPoint_Template_Oct2020</Template>
  <TotalTime>359</TotalTime>
  <Words>173</Words>
  <Application>Microsoft Macintosh PowerPoint</Application>
  <PresentationFormat>Custom</PresentationFormat>
  <Paragraphs>48</Paragraphs>
  <Slides>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.PingFang SC Regular</vt:lpstr>
      <vt:lpstr>Arial</vt:lpstr>
      <vt:lpstr>Arial Regular</vt:lpstr>
      <vt:lpstr>Helvetica Neue</vt:lpstr>
      <vt:lpstr>Lucida Sans Unicode</vt:lpstr>
      <vt:lpstr>Menlo</vt:lpstr>
      <vt:lpstr>Open Sans</vt:lpstr>
      <vt:lpstr>Söhne</vt:lpstr>
      <vt:lpstr>Verdana</vt:lpstr>
      <vt:lpstr>Wingdings</vt:lpstr>
      <vt:lpstr>Global slide master_Sage template_October 2019</vt:lpstr>
      <vt:lpstr>Service Fabric Domain</vt:lpstr>
      <vt:lpstr>Building and Testing an API Server with Authentication Using Python, Postman, and Ngrok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Sage PowerPoint Template</dc:title>
  <dc:creator>Dakers, Paul</dc:creator>
  <cp:lastModifiedBy>Velazquez Lugo, Eduardo</cp:lastModifiedBy>
  <cp:revision>69</cp:revision>
  <cp:lastPrinted>2017-11-01T18:10:23Z</cp:lastPrinted>
  <dcterms:created xsi:type="dcterms:W3CDTF">2020-10-13T15:24:20Z</dcterms:created>
  <dcterms:modified xsi:type="dcterms:W3CDTF">2023-06-13T09:33:12Z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0x010100D644F0BD7125A647975670E82F03CE5B</vt:lpwstr>
  </property>
</Properties>
</file>